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56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0811-FDF6-4BFA-B7D6-D9F8202F12C7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8C9E-C796-4694-942B-C67ED6FF9E7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910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594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679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188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876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640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595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05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125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468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380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025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336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108C-8535-4993-A6C2-369084F8E998}" type="datetimeFigureOut">
              <a:rPr lang="en-MY" smtClean="0"/>
              <a:t>2/1/2020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1C6C-7F26-43A0-9556-81B22ED5DBF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356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10597" y="1052736"/>
            <a:ext cx="5547215" cy="52428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24163" y="1268413"/>
            <a:ext cx="6319837" cy="4681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       </a:t>
            </a:r>
            <a:r>
              <a:rPr lang="en-US" sz="3600" b="1" dirty="0">
                <a:latin typeface="Berlin Sans FB Demi" panose="020E0802020502020306" pitchFamily="34" charset="0"/>
              </a:rPr>
              <a:t>MODUL PORTAL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096" y="5680955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3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F0757240-DEB6-4550-926D-7FB85A49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26" y="365127"/>
            <a:ext cx="7991447" cy="644454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PORTAL</a:t>
            </a:r>
            <a:endParaRPr lang="en-MY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511DF288-466C-4104-97D4-9A468940A7EE}"/>
              </a:ext>
            </a:extLst>
          </p:cNvPr>
          <p:cNvSpPr/>
          <p:nvPr/>
        </p:nvSpPr>
        <p:spPr>
          <a:xfrm>
            <a:off x="3720138" y="1873377"/>
            <a:ext cx="3345053" cy="34570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SKRIN LOG MASUK</a:t>
            </a:r>
            <a:endParaRPr lang="en-MY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EA0020E-4A7B-4CC7-B529-345EB5B5012B}"/>
              </a:ext>
            </a:extLst>
          </p:cNvPr>
          <p:cNvSpPr txBox="1"/>
          <p:nvPr/>
        </p:nvSpPr>
        <p:spPr>
          <a:xfrm>
            <a:off x="2101738" y="1309624"/>
            <a:ext cx="547314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PENGAKTIFAN ID PENGGUNA/PEMBEKAL/PELANGGAN</a:t>
            </a:r>
            <a:endParaRPr lang="en-MY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A2D36C1-7DAE-4D58-BCE2-A47A5A0E8F3F}"/>
              </a:ext>
            </a:extLst>
          </p:cNvPr>
          <p:cNvSpPr/>
          <p:nvPr/>
        </p:nvSpPr>
        <p:spPr>
          <a:xfrm>
            <a:off x="4040945" y="2257535"/>
            <a:ext cx="2707317" cy="463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1) Masukkan ID </a:t>
            </a:r>
            <a:r>
              <a:rPr lang="en-US" sz="1600" dirty="0" err="1">
                <a:solidFill>
                  <a:schemeClr val="tx1"/>
                </a:solidFill>
              </a:rPr>
              <a:t>Pengguna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618A127-84CB-4B2F-8CCC-DF7024E196F2}"/>
              </a:ext>
            </a:extLst>
          </p:cNvPr>
          <p:cNvSpPr/>
          <p:nvPr/>
        </p:nvSpPr>
        <p:spPr>
          <a:xfrm>
            <a:off x="4039005" y="2770317"/>
            <a:ext cx="2707317" cy="463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2) Login Kali </a:t>
            </a:r>
            <a:r>
              <a:rPr lang="en-US" sz="1600" dirty="0" err="1">
                <a:solidFill>
                  <a:schemeClr val="tx1"/>
                </a:solidFill>
              </a:rPr>
              <a:t>Pertama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="" xmlns:a16="http://schemas.microsoft.com/office/drawing/2014/main" id="{9263B508-C5AA-43A2-ACE1-6A1D3F69D8EF}"/>
              </a:ext>
            </a:extLst>
          </p:cNvPr>
          <p:cNvSpPr/>
          <p:nvPr/>
        </p:nvSpPr>
        <p:spPr>
          <a:xfrm flipH="1">
            <a:off x="6250567" y="3294703"/>
            <a:ext cx="345703" cy="564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00D33F79-B37F-4273-A87A-3FC32867BFCB}"/>
              </a:ext>
            </a:extLst>
          </p:cNvPr>
          <p:cNvSpPr/>
          <p:nvPr/>
        </p:nvSpPr>
        <p:spPr>
          <a:xfrm>
            <a:off x="5532556" y="3851297"/>
            <a:ext cx="3345053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SKRIN  PENGAKTIFAN ID PENGGUNA</a:t>
            </a:r>
            <a:endParaRPr lang="en-MY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DF7B08E-B281-4C57-85E9-C65C4C3EF662}"/>
              </a:ext>
            </a:extLst>
          </p:cNvPr>
          <p:cNvSpPr/>
          <p:nvPr/>
        </p:nvSpPr>
        <p:spPr>
          <a:xfrm>
            <a:off x="5806849" y="4402533"/>
            <a:ext cx="2880819" cy="463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3) Masukkan No. </a:t>
            </a:r>
            <a:r>
              <a:rPr lang="en-US" sz="1600" dirty="0" err="1">
                <a:solidFill>
                  <a:schemeClr val="tx1"/>
                </a:solidFill>
              </a:rPr>
              <a:t>Pengenalan</a:t>
            </a:r>
            <a:r>
              <a:rPr lang="en-US" sz="1600" dirty="0">
                <a:solidFill>
                  <a:schemeClr val="tx1"/>
                </a:solidFill>
              </a:rPr>
              <a:t>/           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 ID Syarikat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7202521-D3D7-44F2-9F03-E0DFB78370EA}"/>
              </a:ext>
            </a:extLst>
          </p:cNvPr>
          <p:cNvSpPr/>
          <p:nvPr/>
        </p:nvSpPr>
        <p:spPr>
          <a:xfrm>
            <a:off x="5806849" y="4932278"/>
            <a:ext cx="2880819" cy="465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4) Masukkan </a:t>
            </a:r>
            <a:r>
              <a:rPr lang="en-US" sz="1600" dirty="0" err="1">
                <a:solidFill>
                  <a:schemeClr val="tx1"/>
                </a:solidFill>
              </a:rPr>
              <a:t>alamat</a:t>
            </a:r>
            <a:r>
              <a:rPr lang="en-US" sz="1600" dirty="0">
                <a:solidFill>
                  <a:schemeClr val="tx1"/>
                </a:solidFill>
              </a:rPr>
              <a:t> e-</a:t>
            </a:r>
            <a:r>
              <a:rPr lang="en-US" sz="1600" dirty="0" err="1">
                <a:solidFill>
                  <a:schemeClr val="tx1"/>
                </a:solidFill>
              </a:rPr>
              <a:t>mel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="" xmlns:a16="http://schemas.microsoft.com/office/drawing/2014/main" id="{D1FB9183-D799-4970-9F29-4F97BF606F03}"/>
              </a:ext>
            </a:extLst>
          </p:cNvPr>
          <p:cNvSpPr/>
          <p:nvPr/>
        </p:nvSpPr>
        <p:spPr>
          <a:xfrm rot="5400000" flipH="1">
            <a:off x="4636144" y="3639394"/>
            <a:ext cx="345703" cy="1005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5BB8F02D-4C96-40DB-AA27-40A4CFB779A8}"/>
              </a:ext>
            </a:extLst>
          </p:cNvPr>
          <p:cNvSpPr/>
          <p:nvPr/>
        </p:nvSpPr>
        <p:spPr>
          <a:xfrm>
            <a:off x="2446163" y="3910356"/>
            <a:ext cx="1685153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HANTAR</a:t>
            </a:r>
            <a:endParaRPr lang="en-MY" sz="1600" dirty="0"/>
          </a:p>
        </p:txBody>
      </p:sp>
      <p:sp>
        <p:nvSpPr>
          <p:cNvPr id="20" name="Arrow: Down 19">
            <a:extLst>
              <a:ext uri="{FF2B5EF4-FFF2-40B4-BE49-F238E27FC236}">
                <a16:creationId xmlns="" xmlns:a16="http://schemas.microsoft.com/office/drawing/2014/main" id="{655F4617-8B59-434B-8548-D90D0CAF143F}"/>
              </a:ext>
            </a:extLst>
          </p:cNvPr>
          <p:cNvSpPr/>
          <p:nvPr/>
        </p:nvSpPr>
        <p:spPr>
          <a:xfrm rot="5400000" flipH="1">
            <a:off x="1964520" y="3886708"/>
            <a:ext cx="345703" cy="463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D2A182F1-AE1C-41D0-9257-8F5373F40D40}"/>
              </a:ext>
            </a:extLst>
          </p:cNvPr>
          <p:cNvSpPr/>
          <p:nvPr/>
        </p:nvSpPr>
        <p:spPr>
          <a:xfrm>
            <a:off x="290431" y="3874631"/>
            <a:ext cx="1430836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KEMBALI</a:t>
            </a:r>
            <a:endParaRPr lang="en-MY" sz="1600" dirty="0"/>
          </a:p>
        </p:txBody>
      </p:sp>
      <p:sp>
        <p:nvSpPr>
          <p:cNvPr id="22" name="Arrow: Down 21">
            <a:extLst>
              <a:ext uri="{FF2B5EF4-FFF2-40B4-BE49-F238E27FC236}">
                <a16:creationId xmlns="" xmlns:a16="http://schemas.microsoft.com/office/drawing/2014/main" id="{3F945CC5-464D-43CE-A366-5C0465EF77AD}"/>
              </a:ext>
            </a:extLst>
          </p:cNvPr>
          <p:cNvSpPr/>
          <p:nvPr/>
        </p:nvSpPr>
        <p:spPr>
          <a:xfrm rot="3596180" flipH="1">
            <a:off x="4613448" y="4192834"/>
            <a:ext cx="351092" cy="1187188"/>
          </a:xfrm>
          <a:prstGeom prst="downArrow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CFEB0EB-D998-4FC4-A752-19543A69AEF9}"/>
              </a:ext>
            </a:extLst>
          </p:cNvPr>
          <p:cNvSpPr/>
          <p:nvPr/>
        </p:nvSpPr>
        <p:spPr>
          <a:xfrm>
            <a:off x="4637735" y="4866356"/>
            <a:ext cx="1003461" cy="302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TIDAK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2DB03BD-D19F-4BA0-A0CA-A142E92B8010}"/>
              </a:ext>
            </a:extLst>
          </p:cNvPr>
          <p:cNvSpPr/>
          <p:nvPr/>
        </p:nvSpPr>
        <p:spPr>
          <a:xfrm>
            <a:off x="4266121" y="3647003"/>
            <a:ext cx="1045749" cy="306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chemeClr val="tx1"/>
                </a:solidFill>
              </a:rPr>
              <a:t>YA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986917F0-2EB9-465B-A25F-D098B307B007}"/>
              </a:ext>
            </a:extLst>
          </p:cNvPr>
          <p:cNvSpPr/>
          <p:nvPr/>
        </p:nvSpPr>
        <p:spPr>
          <a:xfrm>
            <a:off x="2756478" y="4890547"/>
            <a:ext cx="1430836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/>
              <a:t>KELUAR</a:t>
            </a:r>
          </a:p>
        </p:txBody>
      </p:sp>
    </p:spTree>
    <p:extLst>
      <p:ext uri="{BB962C8B-B14F-4D97-AF65-F5344CB8AC3E}">
        <p14:creationId xmlns:p14="http://schemas.microsoft.com/office/powerpoint/2010/main" val="10564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511DF288-466C-4104-97D4-9A468940A7EE}"/>
              </a:ext>
            </a:extLst>
          </p:cNvPr>
          <p:cNvSpPr/>
          <p:nvPr/>
        </p:nvSpPr>
        <p:spPr>
          <a:xfrm>
            <a:off x="3608613" y="2007192"/>
            <a:ext cx="3345053" cy="34570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SKRIN LOG MASUK</a:t>
            </a:r>
            <a:endParaRPr lang="en-MY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EA0020E-4A7B-4CC7-B529-345EB5B5012B}"/>
              </a:ext>
            </a:extLst>
          </p:cNvPr>
          <p:cNvSpPr txBox="1"/>
          <p:nvPr/>
        </p:nvSpPr>
        <p:spPr>
          <a:xfrm>
            <a:off x="1849647" y="1284599"/>
            <a:ext cx="508883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LOGIN KALI PERTAMA</a:t>
            </a:r>
            <a:endParaRPr lang="en-MY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A2D36C1-7DAE-4D58-BCE2-A47A5A0E8F3F}"/>
              </a:ext>
            </a:extLst>
          </p:cNvPr>
          <p:cNvSpPr/>
          <p:nvPr/>
        </p:nvSpPr>
        <p:spPr>
          <a:xfrm>
            <a:off x="3929420" y="2391350"/>
            <a:ext cx="2707317" cy="463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1) Masukkan ID </a:t>
            </a:r>
            <a:r>
              <a:rPr lang="en-US" sz="1600" dirty="0" err="1">
                <a:solidFill>
                  <a:schemeClr val="tx1"/>
                </a:solidFill>
              </a:rPr>
              <a:t>Pengguna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618A127-84CB-4B2F-8CCC-DF7024E196F2}"/>
              </a:ext>
            </a:extLst>
          </p:cNvPr>
          <p:cNvSpPr/>
          <p:nvPr/>
        </p:nvSpPr>
        <p:spPr>
          <a:xfrm>
            <a:off x="3929420" y="2915969"/>
            <a:ext cx="2707317" cy="463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2) </a:t>
            </a:r>
            <a:r>
              <a:rPr lang="en-US" sz="1600" dirty="0" err="1">
                <a:solidFill>
                  <a:schemeClr val="tx1"/>
                </a:solidFill>
              </a:rPr>
              <a:t>Seterusnya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="" xmlns:a16="http://schemas.microsoft.com/office/drawing/2014/main" id="{9263B508-C5AA-43A2-ACE1-6A1D3F69D8EF}"/>
              </a:ext>
            </a:extLst>
          </p:cNvPr>
          <p:cNvSpPr/>
          <p:nvPr/>
        </p:nvSpPr>
        <p:spPr>
          <a:xfrm rot="20164801" flipH="1">
            <a:off x="6463884" y="3397427"/>
            <a:ext cx="345703" cy="497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00D33F79-B37F-4273-A87A-3FC32867BFCB}"/>
              </a:ext>
            </a:extLst>
          </p:cNvPr>
          <p:cNvSpPr/>
          <p:nvPr/>
        </p:nvSpPr>
        <p:spPr>
          <a:xfrm>
            <a:off x="5529671" y="3903112"/>
            <a:ext cx="3345053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SKRIN LOG MASUK</a:t>
            </a:r>
            <a:endParaRPr lang="en-MY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DF7B08E-B281-4C57-85E9-C65C4C3EF662}"/>
              </a:ext>
            </a:extLst>
          </p:cNvPr>
          <p:cNvSpPr/>
          <p:nvPr/>
        </p:nvSpPr>
        <p:spPr>
          <a:xfrm>
            <a:off x="5985393" y="4412421"/>
            <a:ext cx="2880819" cy="5089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3) Masukkan Kata Laluan    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</a:t>
            </a:r>
            <a:r>
              <a:rPr lang="en-US" sz="1600" dirty="0" err="1">
                <a:solidFill>
                  <a:schemeClr val="tx1"/>
                </a:solidFill>
              </a:rPr>
              <a:t>Sementara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7202521-D3D7-44F2-9F03-E0DFB78370EA}"/>
              </a:ext>
            </a:extLst>
          </p:cNvPr>
          <p:cNvSpPr/>
          <p:nvPr/>
        </p:nvSpPr>
        <p:spPr>
          <a:xfrm>
            <a:off x="5993905" y="4967501"/>
            <a:ext cx="2880819" cy="465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4) </a:t>
            </a:r>
            <a:r>
              <a:rPr lang="en-US" sz="1600" dirty="0" err="1">
                <a:solidFill>
                  <a:schemeClr val="tx1"/>
                </a:solidFill>
              </a:rPr>
              <a:t>Klik</a:t>
            </a:r>
            <a:r>
              <a:rPr lang="en-US" sz="1600" dirty="0">
                <a:solidFill>
                  <a:schemeClr val="tx1"/>
                </a:solidFill>
              </a:rPr>
              <a:t> Login 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="" xmlns:a16="http://schemas.microsoft.com/office/drawing/2014/main" id="{D1FB9183-D799-4970-9F29-4F97BF606F03}"/>
              </a:ext>
            </a:extLst>
          </p:cNvPr>
          <p:cNvSpPr/>
          <p:nvPr/>
        </p:nvSpPr>
        <p:spPr>
          <a:xfrm rot="5400000" flipH="1">
            <a:off x="4961424" y="3949902"/>
            <a:ext cx="345703" cy="418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5BB8F02D-4C96-40DB-AA27-40A4CFB779A8}"/>
              </a:ext>
            </a:extLst>
          </p:cNvPr>
          <p:cNvSpPr/>
          <p:nvPr/>
        </p:nvSpPr>
        <p:spPr>
          <a:xfrm>
            <a:off x="1703667" y="3927233"/>
            <a:ext cx="3052759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SKRIN MAKLUMAT PENDAFTARAN BARU</a:t>
            </a:r>
            <a:endParaRPr lang="en-MY" sz="1600" dirty="0"/>
          </a:p>
        </p:txBody>
      </p:sp>
      <p:sp>
        <p:nvSpPr>
          <p:cNvPr id="2" name="Cloud 1">
            <a:extLst>
              <a:ext uri="{FF2B5EF4-FFF2-40B4-BE49-F238E27FC236}">
                <a16:creationId xmlns="" xmlns:a16="http://schemas.microsoft.com/office/drawing/2014/main" id="{2D105F9A-4BCC-48B8-B92A-B7367603C432}"/>
              </a:ext>
            </a:extLst>
          </p:cNvPr>
          <p:cNvSpPr/>
          <p:nvPr/>
        </p:nvSpPr>
        <p:spPr>
          <a:xfrm>
            <a:off x="284773" y="1814668"/>
            <a:ext cx="2282998" cy="1489384"/>
          </a:xfrm>
          <a:prstGeom prst="cloud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E-Mel DITERIMA         -Kata Laluan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EAF8083A-1C8E-4886-99A0-D15CC4EBF8F9}"/>
              </a:ext>
            </a:extLst>
          </p:cNvPr>
          <p:cNvSpPr/>
          <p:nvPr/>
        </p:nvSpPr>
        <p:spPr>
          <a:xfrm>
            <a:off x="2812365" y="2574923"/>
            <a:ext cx="872461" cy="334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Title 3">
            <a:extLst>
              <a:ext uri="{FF2B5EF4-FFF2-40B4-BE49-F238E27FC236}">
                <a16:creationId xmlns="" xmlns:a16="http://schemas.microsoft.com/office/drawing/2014/main" id="{F0757240-DEB6-4550-926D-7FB85A496BE8}"/>
              </a:ext>
            </a:extLst>
          </p:cNvPr>
          <p:cNvSpPr txBox="1">
            <a:spLocks/>
          </p:cNvSpPr>
          <p:nvPr/>
        </p:nvSpPr>
        <p:spPr>
          <a:xfrm>
            <a:off x="450026" y="365127"/>
            <a:ext cx="7991447" cy="6444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PORTAL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967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EA0020E-4A7B-4CC7-B529-345EB5B5012B}"/>
              </a:ext>
            </a:extLst>
          </p:cNvPr>
          <p:cNvSpPr txBox="1"/>
          <p:nvPr/>
        </p:nvSpPr>
        <p:spPr>
          <a:xfrm>
            <a:off x="1816194" y="1284599"/>
            <a:ext cx="508883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SKRIN MAKLUMAT PENDAFTARAN BARU</a:t>
            </a:r>
            <a:endParaRPr lang="en-MY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A2D36C1-7DAE-4D58-BCE2-A47A5A0E8F3F}"/>
              </a:ext>
            </a:extLst>
          </p:cNvPr>
          <p:cNvSpPr/>
          <p:nvPr/>
        </p:nvSpPr>
        <p:spPr>
          <a:xfrm>
            <a:off x="3006951" y="1913818"/>
            <a:ext cx="3005900" cy="463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1) Isi Maklumat </a:t>
            </a:r>
            <a:r>
              <a:rPr lang="en-US" sz="1600" dirty="0" err="1">
                <a:solidFill>
                  <a:schemeClr val="tx1"/>
                </a:solidFill>
              </a:rPr>
              <a:t>Pendaftaran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618A127-84CB-4B2F-8CCC-DF7024E196F2}"/>
              </a:ext>
            </a:extLst>
          </p:cNvPr>
          <p:cNvSpPr/>
          <p:nvPr/>
        </p:nvSpPr>
        <p:spPr>
          <a:xfrm>
            <a:off x="3006951" y="2472161"/>
            <a:ext cx="3005900" cy="463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2) Isi Maklumat Kata Laluan </a:t>
            </a:r>
            <a:r>
              <a:rPr lang="en-US" sz="1600" dirty="0" err="1">
                <a:solidFill>
                  <a:schemeClr val="tx1"/>
                </a:solidFill>
              </a:rPr>
              <a:t>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DF7B08E-B281-4C57-85E9-C65C4C3EF662}"/>
              </a:ext>
            </a:extLst>
          </p:cNvPr>
          <p:cNvSpPr/>
          <p:nvPr/>
        </p:nvSpPr>
        <p:spPr>
          <a:xfrm>
            <a:off x="3006951" y="3037229"/>
            <a:ext cx="3005900" cy="5089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3)Isi </a:t>
            </a:r>
            <a:r>
              <a:rPr lang="en-US" sz="1600" dirty="0" err="1">
                <a:solidFill>
                  <a:schemeClr val="tx1"/>
                </a:solidFill>
              </a:rPr>
              <a:t>Soalan</a:t>
            </a:r>
            <a:r>
              <a:rPr lang="en-US" sz="1600" dirty="0">
                <a:solidFill>
                  <a:schemeClr val="tx1"/>
                </a:solidFill>
              </a:rPr>
              <a:t> Dan </a:t>
            </a:r>
            <a:r>
              <a:rPr lang="en-US" sz="1600" dirty="0" err="1">
                <a:solidFill>
                  <a:schemeClr val="tx1"/>
                </a:solidFill>
              </a:rPr>
              <a:t>Jawapan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Rahsia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7202521-D3D7-44F2-9F03-E0DFB78370EA}"/>
              </a:ext>
            </a:extLst>
          </p:cNvPr>
          <p:cNvSpPr/>
          <p:nvPr/>
        </p:nvSpPr>
        <p:spPr>
          <a:xfrm>
            <a:off x="3006951" y="3647413"/>
            <a:ext cx="3005900" cy="465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4) </a:t>
            </a:r>
            <a:r>
              <a:rPr lang="en-US" sz="1600" dirty="0" err="1">
                <a:solidFill>
                  <a:schemeClr val="tx1"/>
                </a:solidFill>
              </a:rPr>
              <a:t>Pilih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Imej</a:t>
            </a:r>
            <a:r>
              <a:rPr lang="en-US" sz="1600" dirty="0">
                <a:solidFill>
                  <a:schemeClr val="tx1"/>
                </a:solidFill>
              </a:rPr>
              <a:t> Online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5BB8F02D-4C96-40DB-AA27-40A4CFB779A8}"/>
              </a:ext>
            </a:extLst>
          </p:cNvPr>
          <p:cNvSpPr/>
          <p:nvPr/>
        </p:nvSpPr>
        <p:spPr>
          <a:xfrm>
            <a:off x="3516171" y="5341490"/>
            <a:ext cx="2188654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KLIK AKTIF</a:t>
            </a:r>
            <a:endParaRPr lang="en-MY" sz="1600" dirty="0"/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EAF8083A-1C8E-4886-99A0-D15CC4EBF8F9}"/>
              </a:ext>
            </a:extLst>
          </p:cNvPr>
          <p:cNvSpPr/>
          <p:nvPr/>
        </p:nvSpPr>
        <p:spPr>
          <a:xfrm rot="5400000">
            <a:off x="4397472" y="4835793"/>
            <a:ext cx="426055" cy="377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37354C8-30F7-43FE-9578-7107C860A902}"/>
              </a:ext>
            </a:extLst>
          </p:cNvPr>
          <p:cNvSpPr/>
          <p:nvPr/>
        </p:nvSpPr>
        <p:spPr>
          <a:xfrm>
            <a:off x="3006951" y="4253802"/>
            <a:ext cx="3005900" cy="465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5) Masukkan </a:t>
            </a:r>
            <a:r>
              <a:rPr lang="en-US" sz="1600" dirty="0" err="1">
                <a:solidFill>
                  <a:schemeClr val="tx1"/>
                </a:solidFill>
              </a:rPr>
              <a:t>Frasa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Rahsia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4" name="Title 3">
            <a:extLst>
              <a:ext uri="{FF2B5EF4-FFF2-40B4-BE49-F238E27FC236}">
                <a16:creationId xmlns="" xmlns:a16="http://schemas.microsoft.com/office/drawing/2014/main" id="{F0757240-DEB6-4550-926D-7FB85A496BE8}"/>
              </a:ext>
            </a:extLst>
          </p:cNvPr>
          <p:cNvSpPr txBox="1">
            <a:spLocks/>
          </p:cNvSpPr>
          <p:nvPr/>
        </p:nvSpPr>
        <p:spPr>
          <a:xfrm>
            <a:off x="450026" y="365127"/>
            <a:ext cx="7991447" cy="6444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PORTAL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4330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5BB8F02D-4C96-40DB-AA27-40A4CFB779A8}"/>
              </a:ext>
            </a:extLst>
          </p:cNvPr>
          <p:cNvSpPr/>
          <p:nvPr/>
        </p:nvSpPr>
        <p:spPr>
          <a:xfrm>
            <a:off x="3379949" y="4216087"/>
            <a:ext cx="2188654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SIMPAN </a:t>
            </a:r>
            <a:endParaRPr lang="en-MY" sz="1600" dirty="0"/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EAF8083A-1C8E-4886-99A0-D15CC4EBF8F9}"/>
              </a:ext>
            </a:extLst>
          </p:cNvPr>
          <p:cNvSpPr/>
          <p:nvPr/>
        </p:nvSpPr>
        <p:spPr>
          <a:xfrm rot="5400000">
            <a:off x="4241131" y="2559608"/>
            <a:ext cx="426055" cy="377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37354C8-30F7-43FE-9578-7107C860A902}"/>
              </a:ext>
            </a:extLst>
          </p:cNvPr>
          <p:cNvSpPr/>
          <p:nvPr/>
        </p:nvSpPr>
        <p:spPr>
          <a:xfrm>
            <a:off x="2971326" y="3036268"/>
            <a:ext cx="3005900" cy="465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Tukar</a:t>
            </a:r>
            <a:r>
              <a:rPr lang="en-US" sz="1600" dirty="0">
                <a:solidFill>
                  <a:schemeClr val="tx1"/>
                </a:solidFill>
              </a:rPr>
              <a:t> Kata Laluan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4F6D4266-8D78-45F0-8785-12F49800A436}"/>
              </a:ext>
            </a:extLst>
          </p:cNvPr>
          <p:cNvSpPr/>
          <p:nvPr/>
        </p:nvSpPr>
        <p:spPr>
          <a:xfrm>
            <a:off x="3359830" y="1858100"/>
            <a:ext cx="2188654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LOG MASUK</a:t>
            </a:r>
            <a:endParaRPr lang="en-MY" sz="1600" dirty="0"/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87CF0579-C9B4-4C5A-A6D4-FC02F6286B89}"/>
              </a:ext>
            </a:extLst>
          </p:cNvPr>
          <p:cNvSpPr/>
          <p:nvPr/>
        </p:nvSpPr>
        <p:spPr>
          <a:xfrm rot="5400000">
            <a:off x="4252907" y="3757394"/>
            <a:ext cx="426055" cy="377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DC5D209-85AD-4E3E-8047-D9E619D32E7A}"/>
              </a:ext>
            </a:extLst>
          </p:cNvPr>
          <p:cNvSpPr txBox="1"/>
          <p:nvPr/>
        </p:nvSpPr>
        <p:spPr>
          <a:xfrm>
            <a:off x="1961157" y="1306901"/>
            <a:ext cx="459055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TUKAR KATA LALUAN</a:t>
            </a:r>
            <a:endParaRPr lang="en-MY" dirty="0"/>
          </a:p>
        </p:txBody>
      </p:sp>
      <p:sp>
        <p:nvSpPr>
          <p:cNvPr id="10" name="Title 3">
            <a:extLst>
              <a:ext uri="{FF2B5EF4-FFF2-40B4-BE49-F238E27FC236}">
                <a16:creationId xmlns="" xmlns:a16="http://schemas.microsoft.com/office/drawing/2014/main" id="{F0757240-DEB6-4550-926D-7FB85A496BE8}"/>
              </a:ext>
            </a:extLst>
          </p:cNvPr>
          <p:cNvSpPr txBox="1">
            <a:spLocks/>
          </p:cNvSpPr>
          <p:nvPr/>
        </p:nvSpPr>
        <p:spPr>
          <a:xfrm>
            <a:off x="450026" y="365127"/>
            <a:ext cx="7991447" cy="6444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PORTAL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4435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F0757240-DEB6-4550-926D-7FB85A49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5800" y="365127"/>
            <a:ext cx="10515600" cy="49574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PORTAL</a:t>
            </a:r>
            <a:endParaRPr lang="en-MY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5BB8F02D-4C96-40DB-AA27-40A4CFB779A8}"/>
              </a:ext>
            </a:extLst>
          </p:cNvPr>
          <p:cNvSpPr/>
          <p:nvPr/>
        </p:nvSpPr>
        <p:spPr>
          <a:xfrm>
            <a:off x="3168080" y="4193785"/>
            <a:ext cx="2188654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KEMASKINI </a:t>
            </a:r>
            <a:endParaRPr lang="en-MY" sz="1600" dirty="0"/>
          </a:p>
        </p:txBody>
      </p:sp>
      <p:sp>
        <p:nvSpPr>
          <p:cNvPr id="3" name="Arrow: Right 2">
            <a:extLst>
              <a:ext uri="{FF2B5EF4-FFF2-40B4-BE49-F238E27FC236}">
                <a16:creationId xmlns="" xmlns:a16="http://schemas.microsoft.com/office/drawing/2014/main" id="{EAF8083A-1C8E-4886-99A0-D15CC4EBF8F9}"/>
              </a:ext>
            </a:extLst>
          </p:cNvPr>
          <p:cNvSpPr/>
          <p:nvPr/>
        </p:nvSpPr>
        <p:spPr>
          <a:xfrm rot="5400000">
            <a:off x="4029262" y="2537306"/>
            <a:ext cx="426055" cy="377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37354C8-30F7-43FE-9578-7107C860A902}"/>
              </a:ext>
            </a:extLst>
          </p:cNvPr>
          <p:cNvSpPr/>
          <p:nvPr/>
        </p:nvSpPr>
        <p:spPr>
          <a:xfrm>
            <a:off x="2759457" y="3013966"/>
            <a:ext cx="3005900" cy="4654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Isi Maklumat </a:t>
            </a:r>
            <a:r>
              <a:rPr lang="en-US" sz="1600" dirty="0" err="1">
                <a:solidFill>
                  <a:schemeClr val="tx1"/>
                </a:solidFill>
              </a:rPr>
              <a:t>Peribadi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4F6D4266-8D78-45F0-8785-12F49800A436}"/>
              </a:ext>
            </a:extLst>
          </p:cNvPr>
          <p:cNvSpPr/>
          <p:nvPr/>
        </p:nvSpPr>
        <p:spPr>
          <a:xfrm>
            <a:off x="3147961" y="1835798"/>
            <a:ext cx="2188654" cy="463822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LOG MASUK</a:t>
            </a:r>
            <a:endParaRPr lang="en-MY" sz="1600" dirty="0"/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87CF0579-C9B4-4C5A-A6D4-FC02F6286B89}"/>
              </a:ext>
            </a:extLst>
          </p:cNvPr>
          <p:cNvSpPr/>
          <p:nvPr/>
        </p:nvSpPr>
        <p:spPr>
          <a:xfrm rot="5400000">
            <a:off x="4041038" y="3735092"/>
            <a:ext cx="426055" cy="377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DC5D209-85AD-4E3E-8047-D9E619D32E7A}"/>
              </a:ext>
            </a:extLst>
          </p:cNvPr>
          <p:cNvSpPr txBox="1"/>
          <p:nvPr/>
        </p:nvSpPr>
        <p:spPr>
          <a:xfrm>
            <a:off x="1749288" y="1284599"/>
            <a:ext cx="459055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KEMASKINI MAKLUMAT PENGGUNA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2695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136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PORTAL</vt:lpstr>
      <vt:lpstr>PowerPoint Presentation</vt:lpstr>
      <vt:lpstr>PowerPoint Presentation</vt:lpstr>
      <vt:lpstr>PowerPoint Presentation</vt:lpstr>
      <vt:lpstr>PORTAL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</dc:title>
  <dc:creator>Raja Fitriyah Binti. Raja Sulaiman</dc:creator>
  <cp:lastModifiedBy>Syed Zarul Aiman bin Syed Norizan</cp:lastModifiedBy>
  <cp:revision>33</cp:revision>
  <dcterms:created xsi:type="dcterms:W3CDTF">2018-09-26T07:58:35Z</dcterms:created>
  <dcterms:modified xsi:type="dcterms:W3CDTF">2020-01-02T04:00:15Z</dcterms:modified>
</cp:coreProperties>
</file>