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2" r:id="rId2"/>
    <p:sldId id="267" r:id="rId3"/>
    <p:sldId id="264" r:id="rId4"/>
    <p:sldId id="262" r:id="rId5"/>
    <p:sldId id="265" r:id="rId6"/>
    <p:sldId id="269" r:id="rId7"/>
    <p:sldId id="270" r:id="rId8"/>
    <p:sldId id="266" r:id="rId9"/>
    <p:sldId id="260" r:id="rId10"/>
    <p:sldId id="268" r:id="rId11"/>
    <p:sldId id="261" r:id="rId12"/>
    <p:sldId id="256" r:id="rId13"/>
    <p:sldId id="257" r:id="rId14"/>
    <p:sldId id="258" r:id="rId15"/>
    <p:sldId id="25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3399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E28DA2-BC75-47B0-B77B-FB38F29A4FA6}" type="doc">
      <dgm:prSet loTypeId="urn:microsoft.com/office/officeart/2005/8/layout/process2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MY"/>
        </a:p>
      </dgm:t>
    </dgm:pt>
    <dgm:pt modelId="{06E85203-8FCD-4CC1-BEA2-1259E8454123}">
      <dgm:prSet phldrT="[Text]"/>
      <dgm:spPr/>
      <dgm:t>
        <a:bodyPr/>
        <a:lstStyle/>
        <a:p>
          <a:r>
            <a:rPr lang="en-MY" dirty="0"/>
            <a:t>BN </a:t>
          </a:r>
          <a:r>
            <a:rPr lang="en-MY" dirty="0" err="1"/>
            <a:t>Penyedia</a:t>
          </a:r>
          <a:endParaRPr lang="en-MY" dirty="0"/>
        </a:p>
      </dgm:t>
    </dgm:pt>
    <dgm:pt modelId="{541BDBFE-5E4F-4D63-BF49-182FBC28770B}" type="parTrans" cxnId="{6809751A-2131-45DF-A4E7-CDBB03E17A35}">
      <dgm:prSet/>
      <dgm:spPr/>
      <dgm:t>
        <a:bodyPr/>
        <a:lstStyle/>
        <a:p>
          <a:endParaRPr lang="en-MY"/>
        </a:p>
      </dgm:t>
    </dgm:pt>
    <dgm:pt modelId="{8FD548B7-3266-438E-B318-5CE5FDFDC9B4}" type="sibTrans" cxnId="{6809751A-2131-45DF-A4E7-CDBB03E17A35}">
      <dgm:prSet/>
      <dgm:spPr/>
      <dgm:t>
        <a:bodyPr/>
        <a:lstStyle/>
        <a:p>
          <a:endParaRPr lang="en-MY"/>
        </a:p>
      </dgm:t>
    </dgm:pt>
    <dgm:pt modelId="{7792092C-8500-497C-ABC4-F690B1713758}">
      <dgm:prSet phldrT="[Text]"/>
      <dgm:spPr/>
      <dgm:t>
        <a:bodyPr/>
        <a:lstStyle/>
        <a:p>
          <a:r>
            <a:rPr lang="en-MY" dirty="0"/>
            <a:t>BN </a:t>
          </a:r>
          <a:r>
            <a:rPr lang="en-MY" dirty="0" err="1"/>
            <a:t>Penyemak</a:t>
          </a:r>
          <a:endParaRPr lang="en-MY" dirty="0"/>
        </a:p>
      </dgm:t>
    </dgm:pt>
    <dgm:pt modelId="{4F5CCA56-28FB-448D-84A0-A987860F847F}" type="parTrans" cxnId="{D88D3C35-4444-460F-9FE6-09A91642B211}">
      <dgm:prSet/>
      <dgm:spPr/>
      <dgm:t>
        <a:bodyPr/>
        <a:lstStyle/>
        <a:p>
          <a:endParaRPr lang="en-MY"/>
        </a:p>
      </dgm:t>
    </dgm:pt>
    <dgm:pt modelId="{946F4F23-DBB1-4A90-B0CB-4D08B4CB6F8A}" type="sibTrans" cxnId="{D88D3C35-4444-460F-9FE6-09A91642B211}">
      <dgm:prSet/>
      <dgm:spPr/>
      <dgm:t>
        <a:bodyPr/>
        <a:lstStyle/>
        <a:p>
          <a:endParaRPr lang="en-MY"/>
        </a:p>
      </dgm:t>
    </dgm:pt>
    <dgm:pt modelId="{EDAF86EB-33A3-4A1B-905F-09DD628795F9}">
      <dgm:prSet phldrT="[Text]"/>
      <dgm:spPr/>
      <dgm:t>
        <a:bodyPr/>
        <a:lstStyle/>
        <a:p>
          <a:r>
            <a:rPr lang="en-MY" dirty="0"/>
            <a:t>BN </a:t>
          </a:r>
          <a:r>
            <a:rPr lang="en-MY" dirty="0" err="1"/>
            <a:t>Pelulus</a:t>
          </a:r>
          <a:endParaRPr lang="en-MY" dirty="0"/>
        </a:p>
      </dgm:t>
    </dgm:pt>
    <dgm:pt modelId="{F5CAA6DC-A38D-4662-BC49-3B5463FC4A92}" type="parTrans" cxnId="{AAFCA794-934F-442B-9AFC-F949AA521135}">
      <dgm:prSet/>
      <dgm:spPr/>
      <dgm:t>
        <a:bodyPr/>
        <a:lstStyle/>
        <a:p>
          <a:endParaRPr lang="en-MY"/>
        </a:p>
      </dgm:t>
    </dgm:pt>
    <dgm:pt modelId="{AD9F039B-85F1-49DC-B1AD-80DBC4DD9B58}" type="sibTrans" cxnId="{AAFCA794-934F-442B-9AFC-F949AA521135}">
      <dgm:prSet/>
      <dgm:spPr/>
      <dgm:t>
        <a:bodyPr/>
        <a:lstStyle/>
        <a:p>
          <a:endParaRPr lang="en-MY"/>
        </a:p>
      </dgm:t>
    </dgm:pt>
    <dgm:pt modelId="{97EE3FF2-207B-43D0-942F-CDEC3C803312}" type="pres">
      <dgm:prSet presAssocID="{50E28DA2-BC75-47B0-B77B-FB38F29A4FA6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en-MY"/>
        </a:p>
      </dgm:t>
    </dgm:pt>
    <dgm:pt modelId="{CC4E3E2A-3251-4C8D-BF51-81B7EB3CF05E}" type="pres">
      <dgm:prSet presAssocID="{06E85203-8FCD-4CC1-BEA2-1259E845412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A50A1846-9FD9-41CE-BA4C-49BEDC308AA5}" type="pres">
      <dgm:prSet presAssocID="{8FD548B7-3266-438E-B318-5CE5FDFDC9B4}" presName="sibTrans" presStyleLbl="sibTrans2D1" presStyleIdx="0" presStyleCnt="2"/>
      <dgm:spPr/>
      <dgm:t>
        <a:bodyPr/>
        <a:lstStyle/>
        <a:p>
          <a:endParaRPr lang="en-MY"/>
        </a:p>
      </dgm:t>
    </dgm:pt>
    <dgm:pt modelId="{BF361120-1C47-4691-8D23-B51765DE1151}" type="pres">
      <dgm:prSet presAssocID="{8FD548B7-3266-438E-B318-5CE5FDFDC9B4}" presName="connectorText" presStyleLbl="sibTrans2D1" presStyleIdx="0" presStyleCnt="2"/>
      <dgm:spPr/>
      <dgm:t>
        <a:bodyPr/>
        <a:lstStyle/>
        <a:p>
          <a:endParaRPr lang="en-MY"/>
        </a:p>
      </dgm:t>
    </dgm:pt>
    <dgm:pt modelId="{7B9A1F47-B445-4118-96FD-32923162CF9F}" type="pres">
      <dgm:prSet presAssocID="{7792092C-8500-497C-ABC4-F690B1713758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B2CCC22D-E5CC-4415-9B73-528F2E3772C2}" type="pres">
      <dgm:prSet presAssocID="{946F4F23-DBB1-4A90-B0CB-4D08B4CB6F8A}" presName="sibTrans" presStyleLbl="sibTrans2D1" presStyleIdx="1" presStyleCnt="2"/>
      <dgm:spPr/>
      <dgm:t>
        <a:bodyPr/>
        <a:lstStyle/>
        <a:p>
          <a:endParaRPr lang="en-MY"/>
        </a:p>
      </dgm:t>
    </dgm:pt>
    <dgm:pt modelId="{DE4AB4AA-567E-4C24-A46C-C679B29EDDA8}" type="pres">
      <dgm:prSet presAssocID="{946F4F23-DBB1-4A90-B0CB-4D08B4CB6F8A}" presName="connectorText" presStyleLbl="sibTrans2D1" presStyleIdx="1" presStyleCnt="2"/>
      <dgm:spPr/>
      <dgm:t>
        <a:bodyPr/>
        <a:lstStyle/>
        <a:p>
          <a:endParaRPr lang="en-MY"/>
        </a:p>
      </dgm:t>
    </dgm:pt>
    <dgm:pt modelId="{9F9643D9-876B-4C8E-9A47-66C2AA01E53B}" type="pres">
      <dgm:prSet presAssocID="{EDAF86EB-33A3-4A1B-905F-09DD628795F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</dgm:ptLst>
  <dgm:cxnLst>
    <dgm:cxn modelId="{A20D0EC5-6108-4077-9644-82CD24B436A1}" type="presOf" srcId="{946F4F23-DBB1-4A90-B0CB-4D08B4CB6F8A}" destId="{DE4AB4AA-567E-4C24-A46C-C679B29EDDA8}" srcOrd="1" destOrd="0" presId="urn:microsoft.com/office/officeart/2005/8/layout/process2"/>
    <dgm:cxn modelId="{FA9A1868-4747-40AF-9A1C-8A0994C84180}" type="presOf" srcId="{50E28DA2-BC75-47B0-B77B-FB38F29A4FA6}" destId="{97EE3FF2-207B-43D0-942F-CDEC3C803312}" srcOrd="0" destOrd="0" presId="urn:microsoft.com/office/officeart/2005/8/layout/process2"/>
    <dgm:cxn modelId="{CC12DD4E-2C26-407C-8E8D-4CDCFF42C9E6}" type="presOf" srcId="{8FD548B7-3266-438E-B318-5CE5FDFDC9B4}" destId="{BF361120-1C47-4691-8D23-B51765DE1151}" srcOrd="1" destOrd="0" presId="urn:microsoft.com/office/officeart/2005/8/layout/process2"/>
    <dgm:cxn modelId="{5382892B-591C-4E7B-85DB-FAB2A5CA391A}" type="presOf" srcId="{06E85203-8FCD-4CC1-BEA2-1259E8454123}" destId="{CC4E3E2A-3251-4C8D-BF51-81B7EB3CF05E}" srcOrd="0" destOrd="0" presId="urn:microsoft.com/office/officeart/2005/8/layout/process2"/>
    <dgm:cxn modelId="{D88D3C35-4444-460F-9FE6-09A91642B211}" srcId="{50E28DA2-BC75-47B0-B77B-FB38F29A4FA6}" destId="{7792092C-8500-497C-ABC4-F690B1713758}" srcOrd="1" destOrd="0" parTransId="{4F5CCA56-28FB-448D-84A0-A987860F847F}" sibTransId="{946F4F23-DBB1-4A90-B0CB-4D08B4CB6F8A}"/>
    <dgm:cxn modelId="{AAFCA794-934F-442B-9AFC-F949AA521135}" srcId="{50E28DA2-BC75-47B0-B77B-FB38F29A4FA6}" destId="{EDAF86EB-33A3-4A1B-905F-09DD628795F9}" srcOrd="2" destOrd="0" parTransId="{F5CAA6DC-A38D-4662-BC49-3B5463FC4A92}" sibTransId="{AD9F039B-85F1-49DC-B1AD-80DBC4DD9B58}"/>
    <dgm:cxn modelId="{61497F21-0077-4241-8C58-9319064F1312}" type="presOf" srcId="{EDAF86EB-33A3-4A1B-905F-09DD628795F9}" destId="{9F9643D9-876B-4C8E-9A47-66C2AA01E53B}" srcOrd="0" destOrd="0" presId="urn:microsoft.com/office/officeart/2005/8/layout/process2"/>
    <dgm:cxn modelId="{6809751A-2131-45DF-A4E7-CDBB03E17A35}" srcId="{50E28DA2-BC75-47B0-B77B-FB38F29A4FA6}" destId="{06E85203-8FCD-4CC1-BEA2-1259E8454123}" srcOrd="0" destOrd="0" parTransId="{541BDBFE-5E4F-4D63-BF49-182FBC28770B}" sibTransId="{8FD548B7-3266-438E-B318-5CE5FDFDC9B4}"/>
    <dgm:cxn modelId="{73F66884-02A7-4EFF-A358-78F2DCFFBE99}" type="presOf" srcId="{8FD548B7-3266-438E-B318-5CE5FDFDC9B4}" destId="{A50A1846-9FD9-41CE-BA4C-49BEDC308AA5}" srcOrd="0" destOrd="0" presId="urn:microsoft.com/office/officeart/2005/8/layout/process2"/>
    <dgm:cxn modelId="{6B991AA1-FEC7-4890-AC42-7BC10F22C71C}" type="presOf" srcId="{946F4F23-DBB1-4A90-B0CB-4D08B4CB6F8A}" destId="{B2CCC22D-E5CC-4415-9B73-528F2E3772C2}" srcOrd="0" destOrd="0" presId="urn:microsoft.com/office/officeart/2005/8/layout/process2"/>
    <dgm:cxn modelId="{3997FBB1-5819-447D-A3EA-A791C4FF3474}" type="presOf" srcId="{7792092C-8500-497C-ABC4-F690B1713758}" destId="{7B9A1F47-B445-4118-96FD-32923162CF9F}" srcOrd="0" destOrd="0" presId="urn:microsoft.com/office/officeart/2005/8/layout/process2"/>
    <dgm:cxn modelId="{71483007-63A4-4704-B531-161EB767B4C5}" type="presParOf" srcId="{97EE3FF2-207B-43D0-942F-CDEC3C803312}" destId="{CC4E3E2A-3251-4C8D-BF51-81B7EB3CF05E}" srcOrd="0" destOrd="0" presId="urn:microsoft.com/office/officeart/2005/8/layout/process2"/>
    <dgm:cxn modelId="{460B2B8D-DFED-4020-A5D5-C02138FE5AB7}" type="presParOf" srcId="{97EE3FF2-207B-43D0-942F-CDEC3C803312}" destId="{A50A1846-9FD9-41CE-BA4C-49BEDC308AA5}" srcOrd="1" destOrd="0" presId="urn:microsoft.com/office/officeart/2005/8/layout/process2"/>
    <dgm:cxn modelId="{6047F2B5-FA45-483F-8F9E-CA9CA5A1080B}" type="presParOf" srcId="{A50A1846-9FD9-41CE-BA4C-49BEDC308AA5}" destId="{BF361120-1C47-4691-8D23-B51765DE1151}" srcOrd="0" destOrd="0" presId="urn:microsoft.com/office/officeart/2005/8/layout/process2"/>
    <dgm:cxn modelId="{DF73F9D0-6E44-45F9-9D2C-2A8016A9C4BD}" type="presParOf" srcId="{97EE3FF2-207B-43D0-942F-CDEC3C803312}" destId="{7B9A1F47-B445-4118-96FD-32923162CF9F}" srcOrd="2" destOrd="0" presId="urn:microsoft.com/office/officeart/2005/8/layout/process2"/>
    <dgm:cxn modelId="{181C88E5-7025-4B75-97A0-9536635DAB01}" type="presParOf" srcId="{97EE3FF2-207B-43D0-942F-CDEC3C803312}" destId="{B2CCC22D-E5CC-4415-9B73-528F2E3772C2}" srcOrd="3" destOrd="0" presId="urn:microsoft.com/office/officeart/2005/8/layout/process2"/>
    <dgm:cxn modelId="{6E1D7ABC-28C5-4C20-BECC-5728BF2FD1EB}" type="presParOf" srcId="{B2CCC22D-E5CC-4415-9B73-528F2E3772C2}" destId="{DE4AB4AA-567E-4C24-A46C-C679B29EDDA8}" srcOrd="0" destOrd="0" presId="urn:microsoft.com/office/officeart/2005/8/layout/process2"/>
    <dgm:cxn modelId="{A6782FF1-DC08-4CE5-B290-C83F038EDE4C}" type="presParOf" srcId="{97EE3FF2-207B-43D0-942F-CDEC3C803312}" destId="{9F9643D9-876B-4C8E-9A47-66C2AA01E53B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0E28DA2-BC75-47B0-B77B-FB38F29A4FA6}" type="doc">
      <dgm:prSet loTypeId="urn:microsoft.com/office/officeart/2005/8/layout/process2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MY"/>
        </a:p>
      </dgm:t>
    </dgm:pt>
    <dgm:pt modelId="{06E85203-8FCD-4CC1-BEA2-1259E8454123}">
      <dgm:prSet phldrT="[Text]"/>
      <dgm:spPr/>
      <dgm:t>
        <a:bodyPr/>
        <a:lstStyle/>
        <a:p>
          <a:r>
            <a:rPr lang="en-MY" dirty="0"/>
            <a:t>BN </a:t>
          </a:r>
          <a:r>
            <a:rPr lang="en-MY" dirty="0" err="1"/>
            <a:t>Penyedia</a:t>
          </a:r>
          <a:endParaRPr lang="en-MY" dirty="0"/>
        </a:p>
      </dgm:t>
    </dgm:pt>
    <dgm:pt modelId="{541BDBFE-5E4F-4D63-BF49-182FBC28770B}" type="parTrans" cxnId="{6809751A-2131-45DF-A4E7-CDBB03E17A35}">
      <dgm:prSet/>
      <dgm:spPr/>
      <dgm:t>
        <a:bodyPr/>
        <a:lstStyle/>
        <a:p>
          <a:endParaRPr lang="en-MY"/>
        </a:p>
      </dgm:t>
    </dgm:pt>
    <dgm:pt modelId="{8FD548B7-3266-438E-B318-5CE5FDFDC9B4}" type="sibTrans" cxnId="{6809751A-2131-45DF-A4E7-CDBB03E17A35}">
      <dgm:prSet/>
      <dgm:spPr/>
      <dgm:t>
        <a:bodyPr/>
        <a:lstStyle/>
        <a:p>
          <a:endParaRPr lang="en-MY"/>
        </a:p>
      </dgm:t>
    </dgm:pt>
    <dgm:pt modelId="{7792092C-8500-497C-ABC4-F690B1713758}">
      <dgm:prSet phldrT="[Text]"/>
      <dgm:spPr/>
      <dgm:t>
        <a:bodyPr/>
        <a:lstStyle/>
        <a:p>
          <a:r>
            <a:rPr lang="en-MY" dirty="0"/>
            <a:t>BN </a:t>
          </a:r>
          <a:r>
            <a:rPr lang="en-MY" dirty="0" err="1"/>
            <a:t>Penyemak</a:t>
          </a:r>
          <a:endParaRPr lang="en-MY" dirty="0"/>
        </a:p>
      </dgm:t>
    </dgm:pt>
    <dgm:pt modelId="{4F5CCA56-28FB-448D-84A0-A987860F847F}" type="parTrans" cxnId="{D88D3C35-4444-460F-9FE6-09A91642B211}">
      <dgm:prSet/>
      <dgm:spPr/>
      <dgm:t>
        <a:bodyPr/>
        <a:lstStyle/>
        <a:p>
          <a:endParaRPr lang="en-MY"/>
        </a:p>
      </dgm:t>
    </dgm:pt>
    <dgm:pt modelId="{946F4F23-DBB1-4A90-B0CB-4D08B4CB6F8A}" type="sibTrans" cxnId="{D88D3C35-4444-460F-9FE6-09A91642B211}">
      <dgm:prSet/>
      <dgm:spPr/>
      <dgm:t>
        <a:bodyPr/>
        <a:lstStyle/>
        <a:p>
          <a:endParaRPr lang="en-MY"/>
        </a:p>
      </dgm:t>
    </dgm:pt>
    <dgm:pt modelId="{EDAF86EB-33A3-4A1B-905F-09DD628795F9}">
      <dgm:prSet phldrT="[Text]"/>
      <dgm:spPr/>
      <dgm:t>
        <a:bodyPr/>
        <a:lstStyle/>
        <a:p>
          <a:r>
            <a:rPr lang="en-MY" dirty="0"/>
            <a:t>BN </a:t>
          </a:r>
          <a:r>
            <a:rPr lang="en-MY" dirty="0" err="1"/>
            <a:t>Pelulus</a:t>
          </a:r>
          <a:endParaRPr lang="en-MY" dirty="0"/>
        </a:p>
      </dgm:t>
    </dgm:pt>
    <dgm:pt modelId="{F5CAA6DC-A38D-4662-BC49-3B5463FC4A92}" type="parTrans" cxnId="{AAFCA794-934F-442B-9AFC-F949AA521135}">
      <dgm:prSet/>
      <dgm:spPr/>
      <dgm:t>
        <a:bodyPr/>
        <a:lstStyle/>
        <a:p>
          <a:endParaRPr lang="en-MY"/>
        </a:p>
      </dgm:t>
    </dgm:pt>
    <dgm:pt modelId="{AD9F039B-85F1-49DC-B1AD-80DBC4DD9B58}" type="sibTrans" cxnId="{AAFCA794-934F-442B-9AFC-F949AA521135}">
      <dgm:prSet/>
      <dgm:spPr/>
      <dgm:t>
        <a:bodyPr/>
        <a:lstStyle/>
        <a:p>
          <a:endParaRPr lang="en-MY"/>
        </a:p>
      </dgm:t>
    </dgm:pt>
    <dgm:pt modelId="{B385B9D8-1EB4-43B6-AF4B-BBC29F070C08}">
      <dgm:prSet phldrT="[Text]"/>
      <dgm:spPr/>
      <dgm:t>
        <a:bodyPr/>
        <a:lstStyle/>
        <a:p>
          <a:r>
            <a:rPr lang="en-MY" dirty="0"/>
            <a:t>POST BAYARAN</a:t>
          </a:r>
        </a:p>
      </dgm:t>
    </dgm:pt>
    <dgm:pt modelId="{DBF35B4A-7983-4419-B5FB-65AB00B44060}" type="parTrans" cxnId="{72102C50-66D8-42F6-B9C2-3EA7317A17CF}">
      <dgm:prSet/>
      <dgm:spPr/>
      <dgm:t>
        <a:bodyPr/>
        <a:lstStyle/>
        <a:p>
          <a:endParaRPr lang="en-MY"/>
        </a:p>
      </dgm:t>
    </dgm:pt>
    <dgm:pt modelId="{F144D028-22A1-461C-A1D4-69D99AB16E92}" type="sibTrans" cxnId="{72102C50-66D8-42F6-B9C2-3EA7317A17CF}">
      <dgm:prSet/>
      <dgm:spPr/>
      <dgm:t>
        <a:bodyPr/>
        <a:lstStyle/>
        <a:p>
          <a:endParaRPr lang="en-MY"/>
        </a:p>
      </dgm:t>
    </dgm:pt>
    <dgm:pt modelId="{97EE3FF2-207B-43D0-942F-CDEC3C803312}" type="pres">
      <dgm:prSet presAssocID="{50E28DA2-BC75-47B0-B77B-FB38F29A4FA6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en-MY"/>
        </a:p>
      </dgm:t>
    </dgm:pt>
    <dgm:pt modelId="{CC4E3E2A-3251-4C8D-BF51-81B7EB3CF05E}" type="pres">
      <dgm:prSet presAssocID="{06E85203-8FCD-4CC1-BEA2-1259E8454123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A50A1846-9FD9-41CE-BA4C-49BEDC308AA5}" type="pres">
      <dgm:prSet presAssocID="{8FD548B7-3266-438E-B318-5CE5FDFDC9B4}" presName="sibTrans" presStyleLbl="sibTrans2D1" presStyleIdx="0" presStyleCnt="3"/>
      <dgm:spPr/>
      <dgm:t>
        <a:bodyPr/>
        <a:lstStyle/>
        <a:p>
          <a:endParaRPr lang="en-MY"/>
        </a:p>
      </dgm:t>
    </dgm:pt>
    <dgm:pt modelId="{BF361120-1C47-4691-8D23-B51765DE1151}" type="pres">
      <dgm:prSet presAssocID="{8FD548B7-3266-438E-B318-5CE5FDFDC9B4}" presName="connectorText" presStyleLbl="sibTrans2D1" presStyleIdx="0" presStyleCnt="3"/>
      <dgm:spPr/>
      <dgm:t>
        <a:bodyPr/>
        <a:lstStyle/>
        <a:p>
          <a:endParaRPr lang="en-MY"/>
        </a:p>
      </dgm:t>
    </dgm:pt>
    <dgm:pt modelId="{7B9A1F47-B445-4118-96FD-32923162CF9F}" type="pres">
      <dgm:prSet presAssocID="{7792092C-8500-497C-ABC4-F690B171375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B2CCC22D-E5CC-4415-9B73-528F2E3772C2}" type="pres">
      <dgm:prSet presAssocID="{946F4F23-DBB1-4A90-B0CB-4D08B4CB6F8A}" presName="sibTrans" presStyleLbl="sibTrans2D1" presStyleIdx="1" presStyleCnt="3"/>
      <dgm:spPr/>
      <dgm:t>
        <a:bodyPr/>
        <a:lstStyle/>
        <a:p>
          <a:endParaRPr lang="en-MY"/>
        </a:p>
      </dgm:t>
    </dgm:pt>
    <dgm:pt modelId="{DE4AB4AA-567E-4C24-A46C-C679B29EDDA8}" type="pres">
      <dgm:prSet presAssocID="{946F4F23-DBB1-4A90-B0CB-4D08B4CB6F8A}" presName="connectorText" presStyleLbl="sibTrans2D1" presStyleIdx="1" presStyleCnt="3"/>
      <dgm:spPr/>
      <dgm:t>
        <a:bodyPr/>
        <a:lstStyle/>
        <a:p>
          <a:endParaRPr lang="en-MY"/>
        </a:p>
      </dgm:t>
    </dgm:pt>
    <dgm:pt modelId="{9F9643D9-876B-4C8E-9A47-66C2AA01E53B}" type="pres">
      <dgm:prSet presAssocID="{EDAF86EB-33A3-4A1B-905F-09DD628795F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F08DB6F7-84FE-4880-AB6E-0A3B0452FE2E}" type="pres">
      <dgm:prSet presAssocID="{AD9F039B-85F1-49DC-B1AD-80DBC4DD9B58}" presName="sibTrans" presStyleLbl="sibTrans2D1" presStyleIdx="2" presStyleCnt="3"/>
      <dgm:spPr/>
      <dgm:t>
        <a:bodyPr/>
        <a:lstStyle/>
        <a:p>
          <a:endParaRPr lang="en-MY"/>
        </a:p>
      </dgm:t>
    </dgm:pt>
    <dgm:pt modelId="{3874DDEC-2AC8-4614-8A8C-8847D8720F91}" type="pres">
      <dgm:prSet presAssocID="{AD9F039B-85F1-49DC-B1AD-80DBC4DD9B58}" presName="connectorText" presStyleLbl="sibTrans2D1" presStyleIdx="2" presStyleCnt="3"/>
      <dgm:spPr/>
      <dgm:t>
        <a:bodyPr/>
        <a:lstStyle/>
        <a:p>
          <a:endParaRPr lang="en-MY"/>
        </a:p>
      </dgm:t>
    </dgm:pt>
    <dgm:pt modelId="{1E54C7C0-6A42-40F9-BBA4-8E6CBFF30C6C}" type="pres">
      <dgm:prSet presAssocID="{B385B9D8-1EB4-43B6-AF4B-BBC29F070C08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</dgm:ptLst>
  <dgm:cxnLst>
    <dgm:cxn modelId="{FEACCBE6-FC61-4447-B858-0DD87120C0B4}" type="presOf" srcId="{946F4F23-DBB1-4A90-B0CB-4D08B4CB6F8A}" destId="{B2CCC22D-E5CC-4415-9B73-528F2E3772C2}" srcOrd="0" destOrd="0" presId="urn:microsoft.com/office/officeart/2005/8/layout/process2"/>
    <dgm:cxn modelId="{4DAA8A97-05F0-4AAA-8129-E8D7D757900F}" type="presOf" srcId="{8FD548B7-3266-438E-B318-5CE5FDFDC9B4}" destId="{A50A1846-9FD9-41CE-BA4C-49BEDC308AA5}" srcOrd="0" destOrd="0" presId="urn:microsoft.com/office/officeart/2005/8/layout/process2"/>
    <dgm:cxn modelId="{F5FB1748-DD6E-4E96-96E4-4A2648E9DA0A}" type="presOf" srcId="{B385B9D8-1EB4-43B6-AF4B-BBC29F070C08}" destId="{1E54C7C0-6A42-40F9-BBA4-8E6CBFF30C6C}" srcOrd="0" destOrd="0" presId="urn:microsoft.com/office/officeart/2005/8/layout/process2"/>
    <dgm:cxn modelId="{7D1C86B8-0343-4524-A6FA-5F401DF20B17}" type="presOf" srcId="{AD9F039B-85F1-49DC-B1AD-80DBC4DD9B58}" destId="{3874DDEC-2AC8-4614-8A8C-8847D8720F91}" srcOrd="1" destOrd="0" presId="urn:microsoft.com/office/officeart/2005/8/layout/process2"/>
    <dgm:cxn modelId="{AAFCA794-934F-442B-9AFC-F949AA521135}" srcId="{50E28DA2-BC75-47B0-B77B-FB38F29A4FA6}" destId="{EDAF86EB-33A3-4A1B-905F-09DD628795F9}" srcOrd="2" destOrd="0" parTransId="{F5CAA6DC-A38D-4662-BC49-3B5463FC4A92}" sibTransId="{AD9F039B-85F1-49DC-B1AD-80DBC4DD9B58}"/>
    <dgm:cxn modelId="{D88D3C35-4444-460F-9FE6-09A91642B211}" srcId="{50E28DA2-BC75-47B0-B77B-FB38F29A4FA6}" destId="{7792092C-8500-497C-ABC4-F690B1713758}" srcOrd="1" destOrd="0" parTransId="{4F5CCA56-28FB-448D-84A0-A987860F847F}" sibTransId="{946F4F23-DBB1-4A90-B0CB-4D08B4CB6F8A}"/>
    <dgm:cxn modelId="{17AFFC3B-403F-409E-B481-ABDBC11887F9}" type="presOf" srcId="{EDAF86EB-33A3-4A1B-905F-09DD628795F9}" destId="{9F9643D9-876B-4C8E-9A47-66C2AA01E53B}" srcOrd="0" destOrd="0" presId="urn:microsoft.com/office/officeart/2005/8/layout/process2"/>
    <dgm:cxn modelId="{72102C50-66D8-42F6-B9C2-3EA7317A17CF}" srcId="{50E28DA2-BC75-47B0-B77B-FB38F29A4FA6}" destId="{B385B9D8-1EB4-43B6-AF4B-BBC29F070C08}" srcOrd="3" destOrd="0" parTransId="{DBF35B4A-7983-4419-B5FB-65AB00B44060}" sibTransId="{F144D028-22A1-461C-A1D4-69D99AB16E92}"/>
    <dgm:cxn modelId="{C86455D8-B873-44FF-98F4-88C198E33477}" type="presOf" srcId="{06E85203-8FCD-4CC1-BEA2-1259E8454123}" destId="{CC4E3E2A-3251-4C8D-BF51-81B7EB3CF05E}" srcOrd="0" destOrd="0" presId="urn:microsoft.com/office/officeart/2005/8/layout/process2"/>
    <dgm:cxn modelId="{DE470D94-9082-44FD-92F5-E1BB354ABCEB}" type="presOf" srcId="{50E28DA2-BC75-47B0-B77B-FB38F29A4FA6}" destId="{97EE3FF2-207B-43D0-942F-CDEC3C803312}" srcOrd="0" destOrd="0" presId="urn:microsoft.com/office/officeart/2005/8/layout/process2"/>
    <dgm:cxn modelId="{DC4F3F20-ACB2-4AEF-B439-7E80BF11DE99}" type="presOf" srcId="{AD9F039B-85F1-49DC-B1AD-80DBC4DD9B58}" destId="{F08DB6F7-84FE-4880-AB6E-0A3B0452FE2E}" srcOrd="0" destOrd="0" presId="urn:microsoft.com/office/officeart/2005/8/layout/process2"/>
    <dgm:cxn modelId="{4B982BE0-D6B8-482E-8815-FFAFD2E6509B}" type="presOf" srcId="{8FD548B7-3266-438E-B318-5CE5FDFDC9B4}" destId="{BF361120-1C47-4691-8D23-B51765DE1151}" srcOrd="1" destOrd="0" presId="urn:microsoft.com/office/officeart/2005/8/layout/process2"/>
    <dgm:cxn modelId="{8CD2D4E8-C346-4278-A06C-8C01F635D756}" type="presOf" srcId="{7792092C-8500-497C-ABC4-F690B1713758}" destId="{7B9A1F47-B445-4118-96FD-32923162CF9F}" srcOrd="0" destOrd="0" presId="urn:microsoft.com/office/officeart/2005/8/layout/process2"/>
    <dgm:cxn modelId="{F98F7113-59E1-47D4-A4C8-2B83F338CA93}" type="presOf" srcId="{946F4F23-DBB1-4A90-B0CB-4D08B4CB6F8A}" destId="{DE4AB4AA-567E-4C24-A46C-C679B29EDDA8}" srcOrd="1" destOrd="0" presId="urn:microsoft.com/office/officeart/2005/8/layout/process2"/>
    <dgm:cxn modelId="{6809751A-2131-45DF-A4E7-CDBB03E17A35}" srcId="{50E28DA2-BC75-47B0-B77B-FB38F29A4FA6}" destId="{06E85203-8FCD-4CC1-BEA2-1259E8454123}" srcOrd="0" destOrd="0" parTransId="{541BDBFE-5E4F-4D63-BF49-182FBC28770B}" sibTransId="{8FD548B7-3266-438E-B318-5CE5FDFDC9B4}"/>
    <dgm:cxn modelId="{FB7EE191-A044-4DC9-9F8D-93426C00481C}" type="presParOf" srcId="{97EE3FF2-207B-43D0-942F-CDEC3C803312}" destId="{CC4E3E2A-3251-4C8D-BF51-81B7EB3CF05E}" srcOrd="0" destOrd="0" presId="urn:microsoft.com/office/officeart/2005/8/layout/process2"/>
    <dgm:cxn modelId="{A9D5885D-9A11-4546-AEFD-00C884CE3783}" type="presParOf" srcId="{97EE3FF2-207B-43D0-942F-CDEC3C803312}" destId="{A50A1846-9FD9-41CE-BA4C-49BEDC308AA5}" srcOrd="1" destOrd="0" presId="urn:microsoft.com/office/officeart/2005/8/layout/process2"/>
    <dgm:cxn modelId="{EC5B1C2D-0F5D-4395-A395-EEFBC6371294}" type="presParOf" srcId="{A50A1846-9FD9-41CE-BA4C-49BEDC308AA5}" destId="{BF361120-1C47-4691-8D23-B51765DE1151}" srcOrd="0" destOrd="0" presId="urn:microsoft.com/office/officeart/2005/8/layout/process2"/>
    <dgm:cxn modelId="{5A9B4186-B2DB-4477-8DD6-FC3DDA9C166B}" type="presParOf" srcId="{97EE3FF2-207B-43D0-942F-CDEC3C803312}" destId="{7B9A1F47-B445-4118-96FD-32923162CF9F}" srcOrd="2" destOrd="0" presId="urn:microsoft.com/office/officeart/2005/8/layout/process2"/>
    <dgm:cxn modelId="{3B52F7A7-3105-41C1-A940-95730C5072E7}" type="presParOf" srcId="{97EE3FF2-207B-43D0-942F-CDEC3C803312}" destId="{B2CCC22D-E5CC-4415-9B73-528F2E3772C2}" srcOrd="3" destOrd="0" presId="urn:microsoft.com/office/officeart/2005/8/layout/process2"/>
    <dgm:cxn modelId="{FEEC7333-1F9F-488B-B50D-7E7C5A72B289}" type="presParOf" srcId="{B2CCC22D-E5CC-4415-9B73-528F2E3772C2}" destId="{DE4AB4AA-567E-4C24-A46C-C679B29EDDA8}" srcOrd="0" destOrd="0" presId="urn:microsoft.com/office/officeart/2005/8/layout/process2"/>
    <dgm:cxn modelId="{03ECE6CE-E0A1-4E9B-9C5B-44D48A4337F1}" type="presParOf" srcId="{97EE3FF2-207B-43D0-942F-CDEC3C803312}" destId="{9F9643D9-876B-4C8E-9A47-66C2AA01E53B}" srcOrd="4" destOrd="0" presId="urn:microsoft.com/office/officeart/2005/8/layout/process2"/>
    <dgm:cxn modelId="{D7600E9E-CEA4-418F-A2CF-FE7E44AAC49E}" type="presParOf" srcId="{97EE3FF2-207B-43D0-942F-CDEC3C803312}" destId="{F08DB6F7-84FE-4880-AB6E-0A3B0452FE2E}" srcOrd="5" destOrd="0" presId="urn:microsoft.com/office/officeart/2005/8/layout/process2"/>
    <dgm:cxn modelId="{44ABF083-DF48-41D5-9154-E1D104DB8466}" type="presParOf" srcId="{F08DB6F7-84FE-4880-AB6E-0A3B0452FE2E}" destId="{3874DDEC-2AC8-4614-8A8C-8847D8720F91}" srcOrd="0" destOrd="0" presId="urn:microsoft.com/office/officeart/2005/8/layout/process2"/>
    <dgm:cxn modelId="{3BCA4325-C326-4F3D-B678-C7E094465710}" type="presParOf" srcId="{97EE3FF2-207B-43D0-942F-CDEC3C803312}" destId="{1E54C7C0-6A42-40F9-BBA4-8E6CBFF30C6C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0E28DA2-BC75-47B0-B77B-FB38F29A4FA6}" type="doc">
      <dgm:prSet loTypeId="urn:microsoft.com/office/officeart/2005/8/layout/process2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MY"/>
        </a:p>
      </dgm:t>
    </dgm:pt>
    <dgm:pt modelId="{06E85203-8FCD-4CC1-BEA2-1259E8454123}">
      <dgm:prSet phldrT="[Text]"/>
      <dgm:spPr/>
      <dgm:t>
        <a:bodyPr/>
        <a:lstStyle/>
        <a:p>
          <a:r>
            <a:rPr lang="en-MY" dirty="0"/>
            <a:t>BN </a:t>
          </a:r>
          <a:r>
            <a:rPr lang="en-MY" dirty="0" err="1"/>
            <a:t>Penyedia</a:t>
          </a:r>
          <a:endParaRPr lang="en-MY" dirty="0"/>
        </a:p>
      </dgm:t>
    </dgm:pt>
    <dgm:pt modelId="{541BDBFE-5E4F-4D63-BF49-182FBC28770B}" type="parTrans" cxnId="{6809751A-2131-45DF-A4E7-CDBB03E17A35}">
      <dgm:prSet/>
      <dgm:spPr/>
      <dgm:t>
        <a:bodyPr/>
        <a:lstStyle/>
        <a:p>
          <a:endParaRPr lang="en-MY"/>
        </a:p>
      </dgm:t>
    </dgm:pt>
    <dgm:pt modelId="{8FD548B7-3266-438E-B318-5CE5FDFDC9B4}" type="sibTrans" cxnId="{6809751A-2131-45DF-A4E7-CDBB03E17A35}">
      <dgm:prSet/>
      <dgm:spPr/>
      <dgm:t>
        <a:bodyPr/>
        <a:lstStyle/>
        <a:p>
          <a:endParaRPr lang="en-MY"/>
        </a:p>
      </dgm:t>
    </dgm:pt>
    <dgm:pt modelId="{7792092C-8500-497C-ABC4-F690B1713758}">
      <dgm:prSet phldrT="[Text]"/>
      <dgm:spPr/>
      <dgm:t>
        <a:bodyPr/>
        <a:lstStyle/>
        <a:p>
          <a:r>
            <a:rPr lang="en-MY" dirty="0"/>
            <a:t>BN </a:t>
          </a:r>
          <a:r>
            <a:rPr lang="en-MY" dirty="0" err="1"/>
            <a:t>Penyemak</a:t>
          </a:r>
          <a:endParaRPr lang="en-MY" dirty="0"/>
        </a:p>
      </dgm:t>
    </dgm:pt>
    <dgm:pt modelId="{4F5CCA56-28FB-448D-84A0-A987860F847F}" type="parTrans" cxnId="{D88D3C35-4444-460F-9FE6-09A91642B211}">
      <dgm:prSet/>
      <dgm:spPr/>
      <dgm:t>
        <a:bodyPr/>
        <a:lstStyle/>
        <a:p>
          <a:endParaRPr lang="en-MY"/>
        </a:p>
      </dgm:t>
    </dgm:pt>
    <dgm:pt modelId="{946F4F23-DBB1-4A90-B0CB-4D08B4CB6F8A}" type="sibTrans" cxnId="{D88D3C35-4444-460F-9FE6-09A91642B211}">
      <dgm:prSet/>
      <dgm:spPr/>
      <dgm:t>
        <a:bodyPr/>
        <a:lstStyle/>
        <a:p>
          <a:endParaRPr lang="en-MY"/>
        </a:p>
      </dgm:t>
    </dgm:pt>
    <dgm:pt modelId="{EDAF86EB-33A3-4A1B-905F-09DD628795F9}">
      <dgm:prSet phldrT="[Text]"/>
      <dgm:spPr/>
      <dgm:t>
        <a:bodyPr/>
        <a:lstStyle/>
        <a:p>
          <a:r>
            <a:rPr lang="en-MY" dirty="0"/>
            <a:t>BN </a:t>
          </a:r>
          <a:r>
            <a:rPr lang="en-MY" dirty="0" err="1"/>
            <a:t>Pelulus</a:t>
          </a:r>
          <a:endParaRPr lang="en-MY" dirty="0"/>
        </a:p>
      </dgm:t>
    </dgm:pt>
    <dgm:pt modelId="{F5CAA6DC-A38D-4662-BC49-3B5463FC4A92}" type="parTrans" cxnId="{AAFCA794-934F-442B-9AFC-F949AA521135}">
      <dgm:prSet/>
      <dgm:spPr/>
      <dgm:t>
        <a:bodyPr/>
        <a:lstStyle/>
        <a:p>
          <a:endParaRPr lang="en-MY"/>
        </a:p>
      </dgm:t>
    </dgm:pt>
    <dgm:pt modelId="{AD9F039B-85F1-49DC-B1AD-80DBC4DD9B58}" type="sibTrans" cxnId="{AAFCA794-934F-442B-9AFC-F949AA521135}">
      <dgm:prSet/>
      <dgm:spPr/>
      <dgm:t>
        <a:bodyPr/>
        <a:lstStyle/>
        <a:p>
          <a:endParaRPr lang="en-MY"/>
        </a:p>
      </dgm:t>
    </dgm:pt>
    <dgm:pt modelId="{97EE3FF2-207B-43D0-942F-CDEC3C803312}" type="pres">
      <dgm:prSet presAssocID="{50E28DA2-BC75-47B0-B77B-FB38F29A4FA6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en-MY"/>
        </a:p>
      </dgm:t>
    </dgm:pt>
    <dgm:pt modelId="{CC4E3E2A-3251-4C8D-BF51-81B7EB3CF05E}" type="pres">
      <dgm:prSet presAssocID="{06E85203-8FCD-4CC1-BEA2-1259E845412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A50A1846-9FD9-41CE-BA4C-49BEDC308AA5}" type="pres">
      <dgm:prSet presAssocID="{8FD548B7-3266-438E-B318-5CE5FDFDC9B4}" presName="sibTrans" presStyleLbl="sibTrans2D1" presStyleIdx="0" presStyleCnt="2"/>
      <dgm:spPr/>
      <dgm:t>
        <a:bodyPr/>
        <a:lstStyle/>
        <a:p>
          <a:endParaRPr lang="en-MY"/>
        </a:p>
      </dgm:t>
    </dgm:pt>
    <dgm:pt modelId="{BF361120-1C47-4691-8D23-B51765DE1151}" type="pres">
      <dgm:prSet presAssocID="{8FD548B7-3266-438E-B318-5CE5FDFDC9B4}" presName="connectorText" presStyleLbl="sibTrans2D1" presStyleIdx="0" presStyleCnt="2"/>
      <dgm:spPr/>
      <dgm:t>
        <a:bodyPr/>
        <a:lstStyle/>
        <a:p>
          <a:endParaRPr lang="en-MY"/>
        </a:p>
      </dgm:t>
    </dgm:pt>
    <dgm:pt modelId="{7B9A1F47-B445-4118-96FD-32923162CF9F}" type="pres">
      <dgm:prSet presAssocID="{7792092C-8500-497C-ABC4-F690B1713758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B2CCC22D-E5CC-4415-9B73-528F2E3772C2}" type="pres">
      <dgm:prSet presAssocID="{946F4F23-DBB1-4A90-B0CB-4D08B4CB6F8A}" presName="sibTrans" presStyleLbl="sibTrans2D1" presStyleIdx="1" presStyleCnt="2"/>
      <dgm:spPr/>
      <dgm:t>
        <a:bodyPr/>
        <a:lstStyle/>
        <a:p>
          <a:endParaRPr lang="en-MY"/>
        </a:p>
      </dgm:t>
    </dgm:pt>
    <dgm:pt modelId="{DE4AB4AA-567E-4C24-A46C-C679B29EDDA8}" type="pres">
      <dgm:prSet presAssocID="{946F4F23-DBB1-4A90-B0CB-4D08B4CB6F8A}" presName="connectorText" presStyleLbl="sibTrans2D1" presStyleIdx="1" presStyleCnt="2"/>
      <dgm:spPr/>
      <dgm:t>
        <a:bodyPr/>
        <a:lstStyle/>
        <a:p>
          <a:endParaRPr lang="en-MY"/>
        </a:p>
      </dgm:t>
    </dgm:pt>
    <dgm:pt modelId="{9F9643D9-876B-4C8E-9A47-66C2AA01E53B}" type="pres">
      <dgm:prSet presAssocID="{EDAF86EB-33A3-4A1B-905F-09DD628795F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</dgm:ptLst>
  <dgm:cxnLst>
    <dgm:cxn modelId="{D88D3C35-4444-460F-9FE6-09A91642B211}" srcId="{50E28DA2-BC75-47B0-B77B-FB38F29A4FA6}" destId="{7792092C-8500-497C-ABC4-F690B1713758}" srcOrd="1" destOrd="0" parTransId="{4F5CCA56-28FB-448D-84A0-A987860F847F}" sibTransId="{946F4F23-DBB1-4A90-B0CB-4D08B4CB6F8A}"/>
    <dgm:cxn modelId="{6809751A-2131-45DF-A4E7-CDBB03E17A35}" srcId="{50E28DA2-BC75-47B0-B77B-FB38F29A4FA6}" destId="{06E85203-8FCD-4CC1-BEA2-1259E8454123}" srcOrd="0" destOrd="0" parTransId="{541BDBFE-5E4F-4D63-BF49-182FBC28770B}" sibTransId="{8FD548B7-3266-438E-B318-5CE5FDFDC9B4}"/>
    <dgm:cxn modelId="{5DA800F4-2B07-4D41-A126-C9C497034F12}" type="presOf" srcId="{50E28DA2-BC75-47B0-B77B-FB38F29A4FA6}" destId="{97EE3FF2-207B-43D0-942F-CDEC3C803312}" srcOrd="0" destOrd="0" presId="urn:microsoft.com/office/officeart/2005/8/layout/process2"/>
    <dgm:cxn modelId="{FF10F9FE-AC40-4DA9-AE64-8D891AC47F59}" type="presOf" srcId="{7792092C-8500-497C-ABC4-F690B1713758}" destId="{7B9A1F47-B445-4118-96FD-32923162CF9F}" srcOrd="0" destOrd="0" presId="urn:microsoft.com/office/officeart/2005/8/layout/process2"/>
    <dgm:cxn modelId="{50EAFA55-09F2-416D-B4FC-933AF76657D7}" type="presOf" srcId="{946F4F23-DBB1-4A90-B0CB-4D08B4CB6F8A}" destId="{B2CCC22D-E5CC-4415-9B73-528F2E3772C2}" srcOrd="0" destOrd="0" presId="urn:microsoft.com/office/officeart/2005/8/layout/process2"/>
    <dgm:cxn modelId="{F63CADD0-42C4-4D58-B346-6955DB996E62}" type="presOf" srcId="{946F4F23-DBB1-4A90-B0CB-4D08B4CB6F8A}" destId="{DE4AB4AA-567E-4C24-A46C-C679B29EDDA8}" srcOrd="1" destOrd="0" presId="urn:microsoft.com/office/officeart/2005/8/layout/process2"/>
    <dgm:cxn modelId="{1DB1635D-9331-4BCD-816E-1F7680710FFA}" type="presOf" srcId="{8FD548B7-3266-438E-B318-5CE5FDFDC9B4}" destId="{A50A1846-9FD9-41CE-BA4C-49BEDC308AA5}" srcOrd="0" destOrd="0" presId="urn:microsoft.com/office/officeart/2005/8/layout/process2"/>
    <dgm:cxn modelId="{AAFCA794-934F-442B-9AFC-F949AA521135}" srcId="{50E28DA2-BC75-47B0-B77B-FB38F29A4FA6}" destId="{EDAF86EB-33A3-4A1B-905F-09DD628795F9}" srcOrd="2" destOrd="0" parTransId="{F5CAA6DC-A38D-4662-BC49-3B5463FC4A92}" sibTransId="{AD9F039B-85F1-49DC-B1AD-80DBC4DD9B58}"/>
    <dgm:cxn modelId="{1111FDB0-6A89-4198-B3A9-401395159E0E}" type="presOf" srcId="{06E85203-8FCD-4CC1-BEA2-1259E8454123}" destId="{CC4E3E2A-3251-4C8D-BF51-81B7EB3CF05E}" srcOrd="0" destOrd="0" presId="urn:microsoft.com/office/officeart/2005/8/layout/process2"/>
    <dgm:cxn modelId="{A6EFFF08-DB50-4380-A370-90300D97C131}" type="presOf" srcId="{8FD548B7-3266-438E-B318-5CE5FDFDC9B4}" destId="{BF361120-1C47-4691-8D23-B51765DE1151}" srcOrd="1" destOrd="0" presId="urn:microsoft.com/office/officeart/2005/8/layout/process2"/>
    <dgm:cxn modelId="{8A6C6B92-7174-44F9-BBE1-16CA169447DD}" type="presOf" srcId="{EDAF86EB-33A3-4A1B-905F-09DD628795F9}" destId="{9F9643D9-876B-4C8E-9A47-66C2AA01E53B}" srcOrd="0" destOrd="0" presId="urn:microsoft.com/office/officeart/2005/8/layout/process2"/>
    <dgm:cxn modelId="{96819D1C-D17E-4CCE-8433-4560DAAC2A49}" type="presParOf" srcId="{97EE3FF2-207B-43D0-942F-CDEC3C803312}" destId="{CC4E3E2A-3251-4C8D-BF51-81B7EB3CF05E}" srcOrd="0" destOrd="0" presId="urn:microsoft.com/office/officeart/2005/8/layout/process2"/>
    <dgm:cxn modelId="{3D92630D-A31C-45D4-8CF0-24BB0F2C6FE7}" type="presParOf" srcId="{97EE3FF2-207B-43D0-942F-CDEC3C803312}" destId="{A50A1846-9FD9-41CE-BA4C-49BEDC308AA5}" srcOrd="1" destOrd="0" presId="urn:microsoft.com/office/officeart/2005/8/layout/process2"/>
    <dgm:cxn modelId="{567C4005-19A1-4992-8B6B-2FFEE9EA2C53}" type="presParOf" srcId="{A50A1846-9FD9-41CE-BA4C-49BEDC308AA5}" destId="{BF361120-1C47-4691-8D23-B51765DE1151}" srcOrd="0" destOrd="0" presId="urn:microsoft.com/office/officeart/2005/8/layout/process2"/>
    <dgm:cxn modelId="{C40658FC-EB94-42B5-BE97-4DA9032B6895}" type="presParOf" srcId="{97EE3FF2-207B-43D0-942F-CDEC3C803312}" destId="{7B9A1F47-B445-4118-96FD-32923162CF9F}" srcOrd="2" destOrd="0" presId="urn:microsoft.com/office/officeart/2005/8/layout/process2"/>
    <dgm:cxn modelId="{0A68AC96-6847-45DB-B5DC-3BDF09592C0E}" type="presParOf" srcId="{97EE3FF2-207B-43D0-942F-CDEC3C803312}" destId="{B2CCC22D-E5CC-4415-9B73-528F2E3772C2}" srcOrd="3" destOrd="0" presId="urn:microsoft.com/office/officeart/2005/8/layout/process2"/>
    <dgm:cxn modelId="{A4359930-4C5E-4199-B14A-B6AD08C7106A}" type="presParOf" srcId="{B2CCC22D-E5CC-4415-9B73-528F2E3772C2}" destId="{DE4AB4AA-567E-4C24-A46C-C679B29EDDA8}" srcOrd="0" destOrd="0" presId="urn:microsoft.com/office/officeart/2005/8/layout/process2"/>
    <dgm:cxn modelId="{0680EEB6-8C01-48F8-8858-CBD92C07DC40}" type="presParOf" srcId="{97EE3FF2-207B-43D0-942F-CDEC3C803312}" destId="{9F9643D9-876B-4C8E-9A47-66C2AA01E53B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135F00-EFE9-4281-A802-DAD18B8D6191}" type="datetimeFigureOut">
              <a:rPr lang="en-MY" smtClean="0"/>
              <a:t>8/10/2019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8FE510-6567-47F8-B096-5CABDF11738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4072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7F225C-C7AA-4C5C-8C96-BA97459949B2}" type="slidenum">
              <a:rPr lang="en-MY" smtClean="0"/>
              <a:t>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20062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10/8/2019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10/8/2019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10/8/2019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10/8/2019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10/8/2019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10/8/2019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10/8/2019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10/8/2019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10/8/2019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10/8/2019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10/8/2019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1E679-8DC2-411C-AC55-7D19768833C9}" type="datetimeFigureOut">
              <a:rPr lang="en-US" smtClean="0"/>
              <a:pPr/>
              <a:t>10/8/2019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" r="1559" b="391"/>
          <a:stretch>
            <a:fillRect/>
          </a:stretch>
        </p:blipFill>
        <p:spPr bwMode="auto">
          <a:xfrm>
            <a:off x="6442" y="1124744"/>
            <a:ext cx="5645678" cy="573325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5368" y="1160748"/>
            <a:ext cx="5688632" cy="46805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950" b="1" dirty="0">
              <a:latin typeface="Berlin Sans FB Demi" panose="020E0802020502020306" pitchFamily="34" charset="0"/>
            </a:endParaRPr>
          </a:p>
          <a:p>
            <a:pPr marL="0" indent="0" algn="ctr">
              <a:buNone/>
            </a:pPr>
            <a:r>
              <a:rPr lang="en-US" sz="4950" b="1" dirty="0">
                <a:latin typeface="Berlin Sans FB Demi" panose="020E0802020502020306" pitchFamily="34" charset="0"/>
              </a:rPr>
              <a:t>ALIRAN PROSES </a:t>
            </a:r>
          </a:p>
          <a:p>
            <a:pPr marL="0" indent="0" algn="ctr">
              <a:buNone/>
            </a:pPr>
            <a:endParaRPr lang="en-US" sz="3600" b="1" dirty="0">
              <a:latin typeface="Berlin Sans FB Demi" panose="020E0802020502020306" pitchFamily="34" charset="0"/>
            </a:endParaRPr>
          </a:p>
          <a:p>
            <a:pPr marL="0" indent="0" algn="ctr">
              <a:buNone/>
            </a:pPr>
            <a:endParaRPr lang="en-US" sz="1800" b="1" dirty="0">
              <a:latin typeface="Berlin Sans FB Demi" panose="020E0802020502020306" pitchFamily="34" charset="0"/>
            </a:endParaRPr>
          </a:p>
          <a:p>
            <a:pPr marL="0" indent="0" algn="ctr">
              <a:buNone/>
            </a:pPr>
            <a:r>
              <a:rPr lang="en-US" sz="3600" b="1" dirty="0">
                <a:latin typeface="Berlin Sans FB Demi" panose="020E0802020502020306" pitchFamily="34" charset="0"/>
              </a:rPr>
              <a:t>MODUL </a:t>
            </a:r>
            <a:r>
              <a:rPr lang="en-US" sz="3600" b="1" dirty="0" smtClean="0">
                <a:latin typeface="Berlin Sans FB Demi" panose="020E0802020502020306" pitchFamily="34" charset="0"/>
              </a:rPr>
              <a:t>PENGURUSAN TUNAI</a:t>
            </a:r>
            <a:endParaRPr lang="en-US" sz="3600" b="1" dirty="0">
              <a:latin typeface="Berlin Sans FB Demi" panose="020E0802020502020306" pitchFamily="34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6093296"/>
            <a:ext cx="1589400" cy="556359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9" y="357391"/>
            <a:ext cx="653296" cy="551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3735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2725867" y="969314"/>
            <a:ext cx="36922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PROSES PENYESUAIAN FAIL</a:t>
            </a:r>
            <a:endParaRPr lang="en-MY" sz="2400" dirty="0"/>
          </a:p>
        </p:txBody>
      </p:sp>
      <p:sp>
        <p:nvSpPr>
          <p:cNvPr id="30" name="Cloud 29"/>
          <p:cNvSpPr/>
          <p:nvPr/>
        </p:nvSpPr>
        <p:spPr>
          <a:xfrm rot="241049">
            <a:off x="3754250" y="1869172"/>
            <a:ext cx="2053416" cy="661084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350" dirty="0"/>
          </a:p>
        </p:txBody>
      </p:sp>
      <p:sp>
        <p:nvSpPr>
          <p:cNvPr id="31" name="TextBox 30"/>
          <p:cNvSpPr txBox="1"/>
          <p:nvPr/>
        </p:nvSpPr>
        <p:spPr>
          <a:xfrm>
            <a:off x="4123062" y="2084297"/>
            <a:ext cx="131579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/>
            <a:r>
              <a:rPr lang="en-US" sz="1050" b="1" dirty="0"/>
              <a:t>FAIL DARI COM HUB</a:t>
            </a:r>
            <a:endParaRPr lang="en-MY" sz="1050" b="1" dirty="0"/>
          </a:p>
        </p:txBody>
      </p:sp>
      <p:sp>
        <p:nvSpPr>
          <p:cNvPr id="33" name="Right Arrow 32"/>
          <p:cNvSpPr/>
          <p:nvPr/>
        </p:nvSpPr>
        <p:spPr>
          <a:xfrm rot="3553222">
            <a:off x="5608626" y="2483390"/>
            <a:ext cx="462262" cy="265017"/>
          </a:xfrm>
          <a:prstGeom prst="rightArrow">
            <a:avLst/>
          </a:prstGeom>
          <a:noFill/>
          <a:ln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350" dirty="0"/>
          </a:p>
        </p:txBody>
      </p:sp>
      <p:sp>
        <p:nvSpPr>
          <p:cNvPr id="26" name="Right Arrow 32">
            <a:extLst>
              <a:ext uri="{FF2B5EF4-FFF2-40B4-BE49-F238E27FC236}">
                <a16:creationId xmlns:a16="http://schemas.microsoft.com/office/drawing/2014/main" xmlns="" id="{30004916-3DCB-43EB-B73B-8D64811D3EE5}"/>
              </a:ext>
            </a:extLst>
          </p:cNvPr>
          <p:cNvSpPr/>
          <p:nvPr/>
        </p:nvSpPr>
        <p:spPr>
          <a:xfrm rot="7655347">
            <a:off x="3515928" y="2482950"/>
            <a:ext cx="457774" cy="278734"/>
          </a:xfrm>
          <a:prstGeom prst="rightArrow">
            <a:avLst/>
          </a:prstGeom>
          <a:noFill/>
          <a:ln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350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xmlns="" id="{EDD4BEEE-60C7-4EF0-8D8F-7E3E8DB4EBED}"/>
              </a:ext>
            </a:extLst>
          </p:cNvPr>
          <p:cNvSpPr/>
          <p:nvPr/>
        </p:nvSpPr>
        <p:spPr>
          <a:xfrm>
            <a:off x="5438854" y="3207502"/>
            <a:ext cx="1293386" cy="448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BN PENYEDIA</a:t>
            </a:r>
            <a:endParaRPr lang="en-MY" sz="1350" dirty="0"/>
          </a:p>
        </p:txBody>
      </p:sp>
      <p:sp>
        <p:nvSpPr>
          <p:cNvPr id="52" name="Right Arrow 39">
            <a:extLst>
              <a:ext uri="{FF2B5EF4-FFF2-40B4-BE49-F238E27FC236}">
                <a16:creationId xmlns:a16="http://schemas.microsoft.com/office/drawing/2014/main" xmlns="" id="{E94BF565-4355-4925-9814-D47449DDA582}"/>
              </a:ext>
            </a:extLst>
          </p:cNvPr>
          <p:cNvSpPr/>
          <p:nvPr/>
        </p:nvSpPr>
        <p:spPr>
          <a:xfrm rot="5400000">
            <a:off x="6003052" y="3761396"/>
            <a:ext cx="201092" cy="22443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350"/>
          </a:p>
        </p:txBody>
      </p:sp>
      <p:sp>
        <p:nvSpPr>
          <p:cNvPr id="59" name="Rounded Rectangle 34">
            <a:extLst>
              <a:ext uri="{FF2B5EF4-FFF2-40B4-BE49-F238E27FC236}">
                <a16:creationId xmlns:a16="http://schemas.microsoft.com/office/drawing/2014/main" xmlns="" id="{C38E2A46-04FD-4890-BDF8-1A8776A2DAC6}"/>
              </a:ext>
            </a:extLst>
          </p:cNvPr>
          <p:cNvSpPr/>
          <p:nvPr/>
        </p:nvSpPr>
        <p:spPr>
          <a:xfrm>
            <a:off x="5580718" y="2845468"/>
            <a:ext cx="910835" cy="321471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b="1" dirty="0">
                <a:solidFill>
                  <a:schemeClr val="tx1"/>
                </a:solidFill>
              </a:rPr>
              <a:t>MUAT TURUN FAIL AK</a:t>
            </a:r>
            <a:endParaRPr lang="en-MY" sz="825" b="1" dirty="0">
              <a:solidFill>
                <a:schemeClr val="tx1"/>
              </a:solidFill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xmlns="" id="{12102420-D99F-417D-8E6A-F1F06F274178}"/>
              </a:ext>
            </a:extLst>
          </p:cNvPr>
          <p:cNvSpPr/>
          <p:nvPr/>
        </p:nvSpPr>
        <p:spPr>
          <a:xfrm>
            <a:off x="2792368" y="3201462"/>
            <a:ext cx="1293386" cy="448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BN PENYEDIA</a:t>
            </a:r>
            <a:endParaRPr lang="en-MY" sz="1350" dirty="0"/>
          </a:p>
        </p:txBody>
      </p:sp>
      <p:sp>
        <p:nvSpPr>
          <p:cNvPr id="61" name="Right Arrow 39">
            <a:extLst>
              <a:ext uri="{FF2B5EF4-FFF2-40B4-BE49-F238E27FC236}">
                <a16:creationId xmlns:a16="http://schemas.microsoft.com/office/drawing/2014/main" xmlns="" id="{27DC26B8-BEFC-444A-98C0-4B1941A79FFE}"/>
              </a:ext>
            </a:extLst>
          </p:cNvPr>
          <p:cNvSpPr/>
          <p:nvPr/>
        </p:nvSpPr>
        <p:spPr>
          <a:xfrm rot="5400000">
            <a:off x="3323941" y="3706972"/>
            <a:ext cx="201092" cy="22443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350"/>
          </a:p>
        </p:txBody>
      </p:sp>
      <p:sp>
        <p:nvSpPr>
          <p:cNvPr id="62" name="Rounded Rectangle 34">
            <a:extLst>
              <a:ext uri="{FF2B5EF4-FFF2-40B4-BE49-F238E27FC236}">
                <a16:creationId xmlns:a16="http://schemas.microsoft.com/office/drawing/2014/main" xmlns="" id="{5DC6211E-AFE9-4102-8CE9-B9F4032A9BC5}"/>
              </a:ext>
            </a:extLst>
          </p:cNvPr>
          <p:cNvSpPr/>
          <p:nvPr/>
        </p:nvSpPr>
        <p:spPr>
          <a:xfrm>
            <a:off x="3039343" y="2857145"/>
            <a:ext cx="910835" cy="321471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b="1" dirty="0">
                <a:solidFill>
                  <a:schemeClr val="tx1"/>
                </a:solidFill>
              </a:rPr>
              <a:t>MUAT TURUN FAIL CR</a:t>
            </a:r>
            <a:endParaRPr lang="en-MY" sz="825" b="1" dirty="0">
              <a:solidFill>
                <a:schemeClr val="tx1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xmlns="" id="{79D11CF2-EFD5-45B0-BFEC-88E9AA99C611}"/>
              </a:ext>
            </a:extLst>
          </p:cNvPr>
          <p:cNvSpPr/>
          <p:nvPr/>
        </p:nvSpPr>
        <p:spPr>
          <a:xfrm>
            <a:off x="5438854" y="4390423"/>
            <a:ext cx="1293386" cy="448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BN PENYEDIA</a:t>
            </a:r>
            <a:endParaRPr lang="en-MY" sz="1350" dirty="0"/>
          </a:p>
        </p:txBody>
      </p:sp>
      <p:sp>
        <p:nvSpPr>
          <p:cNvPr id="65" name="Rounded Rectangle 34">
            <a:extLst>
              <a:ext uri="{FF2B5EF4-FFF2-40B4-BE49-F238E27FC236}">
                <a16:creationId xmlns:a16="http://schemas.microsoft.com/office/drawing/2014/main" xmlns="" id="{957CCF99-54B6-4146-B658-6E9A629AAB58}"/>
              </a:ext>
            </a:extLst>
          </p:cNvPr>
          <p:cNvSpPr/>
          <p:nvPr/>
        </p:nvSpPr>
        <p:spPr>
          <a:xfrm>
            <a:off x="5580719" y="3992492"/>
            <a:ext cx="1030070" cy="369791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b="1" dirty="0">
                <a:solidFill>
                  <a:schemeClr val="tx1"/>
                </a:solidFill>
              </a:rPr>
              <a:t>PROSES PENYESUAIAN FAIL AK</a:t>
            </a:r>
            <a:endParaRPr lang="en-MY" sz="825" b="1" dirty="0">
              <a:solidFill>
                <a:schemeClr val="tx1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xmlns="" id="{B71160E3-A7B3-4790-8296-4AD6B5B21888}"/>
              </a:ext>
            </a:extLst>
          </p:cNvPr>
          <p:cNvSpPr/>
          <p:nvPr/>
        </p:nvSpPr>
        <p:spPr>
          <a:xfrm>
            <a:off x="2777794" y="4364779"/>
            <a:ext cx="1293386" cy="448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BN PENYEDIA</a:t>
            </a:r>
            <a:endParaRPr lang="en-MY" sz="1350" dirty="0"/>
          </a:p>
        </p:txBody>
      </p:sp>
      <p:sp>
        <p:nvSpPr>
          <p:cNvPr id="68" name="Rounded Rectangle 34">
            <a:extLst>
              <a:ext uri="{FF2B5EF4-FFF2-40B4-BE49-F238E27FC236}">
                <a16:creationId xmlns:a16="http://schemas.microsoft.com/office/drawing/2014/main" xmlns="" id="{80EF039E-103E-4CAC-B3FD-35743988541A}"/>
              </a:ext>
            </a:extLst>
          </p:cNvPr>
          <p:cNvSpPr/>
          <p:nvPr/>
        </p:nvSpPr>
        <p:spPr>
          <a:xfrm>
            <a:off x="2916577" y="3962998"/>
            <a:ext cx="1030070" cy="369791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b="1" dirty="0">
                <a:solidFill>
                  <a:schemeClr val="tx1"/>
                </a:solidFill>
              </a:rPr>
              <a:t>PROSES PENYESUAIAN FAIL CR</a:t>
            </a:r>
            <a:endParaRPr lang="en-MY" sz="825" b="1" dirty="0">
              <a:solidFill>
                <a:schemeClr val="tx1"/>
              </a:solidFill>
            </a:endParaRPr>
          </a:p>
        </p:txBody>
      </p:sp>
      <p:sp>
        <p:nvSpPr>
          <p:cNvPr id="19" name="Title 3"/>
          <p:cNvSpPr txBox="1">
            <a:spLocks/>
          </p:cNvSpPr>
          <p:nvPr/>
        </p:nvSpPr>
        <p:spPr>
          <a:xfrm>
            <a:off x="1005704" y="201278"/>
            <a:ext cx="7572428" cy="571503"/>
          </a:xfrm>
          <a:prstGeom prst="rect">
            <a:avLst/>
          </a:prstGeom>
          <a:ln w="19050" cmpd="sng">
            <a:solidFill>
              <a:schemeClr val="accent1">
                <a:alpha val="76000"/>
              </a:schemeClr>
            </a:solidFill>
          </a:ln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MODUL PENGURUSAN TUNAI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7042588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115616" y="121193"/>
            <a:ext cx="7572428" cy="571503"/>
          </a:xfrm>
          <a:ln w="19050" cmpd="sng">
            <a:solidFill>
              <a:schemeClr val="accent1">
                <a:alpha val="76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MODUL PENGURUSAN TUNAI</a:t>
            </a:r>
            <a:endParaRPr lang="en-MY" dirty="0"/>
          </a:p>
        </p:txBody>
      </p:sp>
      <p:sp>
        <p:nvSpPr>
          <p:cNvPr id="16" name="TextBox 15"/>
          <p:cNvSpPr txBox="1"/>
          <p:nvPr/>
        </p:nvSpPr>
        <p:spPr>
          <a:xfrm>
            <a:off x="2411760" y="764704"/>
            <a:ext cx="4824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PROSES PENYESUAIAN BANK</a:t>
            </a:r>
            <a:endParaRPr lang="en-MY" sz="2400" dirty="0"/>
          </a:p>
        </p:txBody>
      </p:sp>
      <p:sp>
        <p:nvSpPr>
          <p:cNvPr id="38" name="Rectangle 37"/>
          <p:cNvSpPr/>
          <p:nvPr/>
        </p:nvSpPr>
        <p:spPr>
          <a:xfrm>
            <a:off x="654351" y="2080012"/>
            <a:ext cx="1643074" cy="500066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BN PENYEDIA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31772" y="1677427"/>
            <a:ext cx="2088232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PENYATA BANK MANUAL </a:t>
            </a:r>
            <a:endParaRPr lang="en-MY" sz="1400" dirty="0"/>
          </a:p>
        </p:txBody>
      </p:sp>
      <p:sp>
        <p:nvSpPr>
          <p:cNvPr id="13" name="Right Arrow 49"/>
          <p:cNvSpPr/>
          <p:nvPr/>
        </p:nvSpPr>
        <p:spPr>
          <a:xfrm>
            <a:off x="2585334" y="2187169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4" name="Rectangle 13"/>
          <p:cNvSpPr/>
          <p:nvPr/>
        </p:nvSpPr>
        <p:spPr>
          <a:xfrm>
            <a:off x="3230433" y="2080012"/>
            <a:ext cx="1643074" cy="500066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BN PENYEDIA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007854" y="1677427"/>
            <a:ext cx="2088232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PENYESUAIAN BANK </a:t>
            </a:r>
            <a:endParaRPr lang="en-MY" sz="1400" dirty="0"/>
          </a:p>
        </p:txBody>
      </p:sp>
      <p:sp>
        <p:nvSpPr>
          <p:cNvPr id="17" name="Right Arrow 49"/>
          <p:cNvSpPr/>
          <p:nvPr/>
        </p:nvSpPr>
        <p:spPr>
          <a:xfrm>
            <a:off x="5368258" y="2187169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8" name="Rectangle 17"/>
          <p:cNvSpPr/>
          <p:nvPr/>
        </p:nvSpPr>
        <p:spPr>
          <a:xfrm>
            <a:off x="6433025" y="2080012"/>
            <a:ext cx="1643074" cy="500066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BN PENYEDIA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744306" y="1484784"/>
            <a:ext cx="3020512" cy="52322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PENGGUGURAN REKOD PENYESUAIAN BANK SECARA MANUAL</a:t>
            </a:r>
            <a:endParaRPr lang="en-MY" sz="1400" dirty="0"/>
          </a:p>
        </p:txBody>
      </p:sp>
      <p:sp>
        <p:nvSpPr>
          <p:cNvPr id="20" name="Right Arrow 36"/>
          <p:cNvSpPr/>
          <p:nvPr/>
        </p:nvSpPr>
        <p:spPr>
          <a:xfrm rot="5400000">
            <a:off x="7120500" y="2784532"/>
            <a:ext cx="268123" cy="29924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1" name="Rectangle 20"/>
          <p:cNvSpPr/>
          <p:nvPr/>
        </p:nvSpPr>
        <p:spPr>
          <a:xfrm>
            <a:off x="6401551" y="3755360"/>
            <a:ext cx="1643074" cy="500066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BN PENYEDIA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712832" y="3160132"/>
            <a:ext cx="3020512" cy="52322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PEMBETULAN PENGGUGURAN REKOD PENYESUAIAN BANK </a:t>
            </a:r>
            <a:endParaRPr lang="en-MY" sz="1400" dirty="0"/>
          </a:p>
        </p:txBody>
      </p:sp>
      <p:sp>
        <p:nvSpPr>
          <p:cNvPr id="23" name="Right Arrow 36"/>
          <p:cNvSpPr/>
          <p:nvPr/>
        </p:nvSpPr>
        <p:spPr>
          <a:xfrm rot="5400000">
            <a:off x="7120500" y="4430803"/>
            <a:ext cx="268123" cy="29924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5" name="Rectangle 24"/>
          <p:cNvSpPr/>
          <p:nvPr/>
        </p:nvSpPr>
        <p:spPr>
          <a:xfrm>
            <a:off x="6401551" y="5411544"/>
            <a:ext cx="1643074" cy="500066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BN PENYEDIA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712832" y="4816316"/>
            <a:ext cx="3020512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REVERT PENYESUAIAN BANK </a:t>
            </a:r>
            <a:endParaRPr lang="en-MY" sz="1400" dirty="0"/>
          </a:p>
        </p:txBody>
      </p:sp>
      <p:sp>
        <p:nvSpPr>
          <p:cNvPr id="24" name="Rectangle 23"/>
          <p:cNvSpPr/>
          <p:nvPr/>
        </p:nvSpPr>
        <p:spPr>
          <a:xfrm>
            <a:off x="3224753" y="4080358"/>
            <a:ext cx="1643074" cy="500066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BN PENYEDIA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002174" y="3387471"/>
            <a:ext cx="2088232" cy="52322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MUAT TURUN PENYATA BANK</a:t>
            </a:r>
            <a:endParaRPr lang="en-MY" sz="1400" dirty="0"/>
          </a:p>
        </p:txBody>
      </p:sp>
      <p:sp>
        <p:nvSpPr>
          <p:cNvPr id="30" name="Right Arrow 29"/>
          <p:cNvSpPr/>
          <p:nvPr/>
        </p:nvSpPr>
        <p:spPr>
          <a:xfrm rot="16200000">
            <a:off x="3867695" y="2803403"/>
            <a:ext cx="357190" cy="33649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1" name="Rectangle 30"/>
          <p:cNvSpPr/>
          <p:nvPr/>
        </p:nvSpPr>
        <p:spPr>
          <a:xfrm>
            <a:off x="690123" y="4079820"/>
            <a:ext cx="1643074" cy="500066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BN PENYEDIA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31772" y="3387471"/>
            <a:ext cx="2088232" cy="52322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1) TETAPAN PROSES PENYESUAIAN</a:t>
            </a:r>
            <a:endParaRPr lang="en-MY" sz="1400" dirty="0"/>
          </a:p>
        </p:txBody>
      </p:sp>
      <p:sp>
        <p:nvSpPr>
          <p:cNvPr id="33" name="Right Arrow 49"/>
          <p:cNvSpPr/>
          <p:nvPr/>
        </p:nvSpPr>
        <p:spPr>
          <a:xfrm>
            <a:off x="2590205" y="4160611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4" name="Right Arrow 33"/>
          <p:cNvSpPr/>
          <p:nvPr/>
        </p:nvSpPr>
        <p:spPr>
          <a:xfrm rot="16200000">
            <a:off x="1297293" y="2818118"/>
            <a:ext cx="357190" cy="33649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5" name="Rectangle 34"/>
          <p:cNvSpPr/>
          <p:nvPr/>
        </p:nvSpPr>
        <p:spPr>
          <a:xfrm>
            <a:off x="648671" y="5423069"/>
            <a:ext cx="1643074" cy="500066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BN PENYEDIA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55237" y="4963211"/>
            <a:ext cx="2088232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/>
              <a:t>LAPORAN L590</a:t>
            </a:r>
            <a:endParaRPr lang="en-MY" sz="1400" dirty="0"/>
          </a:p>
        </p:txBody>
      </p:sp>
      <p:cxnSp>
        <p:nvCxnSpPr>
          <p:cNvPr id="6" name="Curved Connector 5"/>
          <p:cNvCxnSpPr>
            <a:stCxn id="14" idx="2"/>
            <a:endCxn id="36" idx="3"/>
          </p:cNvCxnSpPr>
          <p:nvPr/>
        </p:nvCxnSpPr>
        <p:spPr>
          <a:xfrm rot="5400000">
            <a:off x="2029209" y="3094339"/>
            <a:ext cx="2537022" cy="1508501"/>
          </a:xfrm>
          <a:prstGeom prst="curvedConnector2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urved Connector 7"/>
          <p:cNvCxnSpPr>
            <a:stCxn id="18" idx="1"/>
            <a:endCxn id="36" idx="3"/>
          </p:cNvCxnSpPr>
          <p:nvPr/>
        </p:nvCxnSpPr>
        <p:spPr>
          <a:xfrm rot="10800000" flipV="1">
            <a:off x="2543469" y="2330044"/>
            <a:ext cx="3889556" cy="2787055"/>
          </a:xfrm>
          <a:prstGeom prst="curvedConnector3">
            <a:avLst>
              <a:gd name="adj1" fmla="val 23920"/>
            </a:avLst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urved Connector 10"/>
          <p:cNvCxnSpPr>
            <a:stCxn id="21" idx="1"/>
            <a:endCxn id="36" idx="3"/>
          </p:cNvCxnSpPr>
          <p:nvPr/>
        </p:nvCxnSpPr>
        <p:spPr>
          <a:xfrm rot="10800000" flipV="1">
            <a:off x="2543469" y="4005392"/>
            <a:ext cx="3858082" cy="1111707"/>
          </a:xfrm>
          <a:prstGeom prst="curvedConnector3">
            <a:avLst>
              <a:gd name="adj1" fmla="val 25558"/>
            </a:avLst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urved Connector 40"/>
          <p:cNvCxnSpPr>
            <a:stCxn id="25" idx="1"/>
            <a:endCxn id="36" idx="3"/>
          </p:cNvCxnSpPr>
          <p:nvPr/>
        </p:nvCxnSpPr>
        <p:spPr>
          <a:xfrm rot="10800000">
            <a:off x="2543469" y="5117101"/>
            <a:ext cx="3858082" cy="544477"/>
          </a:xfrm>
          <a:prstGeom prst="curvedConnector3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48736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29802" y="91769"/>
            <a:ext cx="7572428" cy="571503"/>
          </a:xfrm>
          <a:ln w="19050" cmpd="sng">
            <a:solidFill>
              <a:schemeClr val="accent1">
                <a:alpha val="76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MODUL PENGURUSAN TUNAI</a:t>
            </a:r>
            <a:endParaRPr lang="en-MY" dirty="0"/>
          </a:p>
        </p:txBody>
      </p:sp>
      <p:sp>
        <p:nvSpPr>
          <p:cNvPr id="16" name="TextBox 15"/>
          <p:cNvSpPr txBox="1"/>
          <p:nvPr/>
        </p:nvSpPr>
        <p:spPr>
          <a:xfrm>
            <a:off x="2747709" y="773201"/>
            <a:ext cx="42448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PANJAR WANG RUNCIT / KHAS </a:t>
            </a:r>
            <a:endParaRPr lang="en-MY" sz="2400" dirty="0"/>
          </a:p>
        </p:txBody>
      </p:sp>
      <p:sp>
        <p:nvSpPr>
          <p:cNvPr id="21" name="Rounded Rectangle 20"/>
          <p:cNvSpPr/>
          <p:nvPr/>
        </p:nvSpPr>
        <p:spPr>
          <a:xfrm>
            <a:off x="7308304" y="6143074"/>
            <a:ext cx="1214446" cy="42862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CETAK BAUCAR BAYARAN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963733" y="2992529"/>
            <a:ext cx="1571636" cy="42862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PENYEMAK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5265804" y="5781894"/>
            <a:ext cx="1214446" cy="35719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bg1"/>
                </a:solidFill>
              </a:rPr>
              <a:t>POSTING </a:t>
            </a:r>
          </a:p>
          <a:p>
            <a:pPr algn="ctr"/>
            <a:r>
              <a:rPr lang="en-US" sz="1100" b="1" dirty="0">
                <a:solidFill>
                  <a:schemeClr val="bg1"/>
                </a:solidFill>
              </a:rPr>
              <a:t>CETAK EFT</a:t>
            </a:r>
            <a:endParaRPr lang="en-MY" sz="1100" b="1" dirty="0">
              <a:solidFill>
                <a:schemeClr val="bg1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7308304" y="5781894"/>
            <a:ext cx="1214446" cy="28575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CARIAN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39287" y="2111196"/>
            <a:ext cx="164307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PTJ PENYEDIA</a:t>
            </a:r>
          </a:p>
          <a:p>
            <a:pPr algn="ctr"/>
            <a:r>
              <a:rPr lang="en-US" sz="1600" dirty="0"/>
              <a:t>(</a:t>
            </a:r>
            <a:r>
              <a:rPr lang="en-US" sz="1600" dirty="0" err="1"/>
              <a:t>rekod</a:t>
            </a:r>
            <a:r>
              <a:rPr lang="en-US" sz="1600" dirty="0"/>
              <a:t> </a:t>
            </a:r>
            <a:r>
              <a:rPr lang="en-US" sz="1600" dirty="0" err="1"/>
              <a:t>baru</a:t>
            </a:r>
            <a:r>
              <a:rPr lang="en-US" sz="1600" dirty="0"/>
              <a:t>)</a:t>
            </a:r>
            <a:endParaRPr lang="en-MY" sz="1600" dirty="0"/>
          </a:p>
        </p:txBody>
      </p:sp>
      <p:sp>
        <p:nvSpPr>
          <p:cNvPr id="56" name="Right Arrow 55"/>
          <p:cNvSpPr/>
          <p:nvPr/>
        </p:nvSpPr>
        <p:spPr>
          <a:xfrm>
            <a:off x="4640059" y="3063967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9" name="Rectangle 38"/>
          <p:cNvSpPr/>
          <p:nvPr/>
        </p:nvSpPr>
        <p:spPr>
          <a:xfrm>
            <a:off x="739287" y="2974899"/>
            <a:ext cx="1664634" cy="4160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PTJ PELULUS</a:t>
            </a:r>
            <a:endParaRPr lang="en-MY" sz="1600" dirty="0"/>
          </a:p>
        </p:txBody>
      </p:sp>
      <p:sp>
        <p:nvSpPr>
          <p:cNvPr id="40" name="Right Arrow 39"/>
          <p:cNvSpPr/>
          <p:nvPr/>
        </p:nvSpPr>
        <p:spPr>
          <a:xfrm rot="5400000">
            <a:off x="1423668" y="2643295"/>
            <a:ext cx="268123" cy="29924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6" name="TextBox 25"/>
          <p:cNvSpPr txBox="1"/>
          <p:nvPr/>
        </p:nvSpPr>
        <p:spPr>
          <a:xfrm>
            <a:off x="323528" y="1459134"/>
            <a:ext cx="2424181" cy="52322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/>
              <a:t>Pembukaan</a:t>
            </a:r>
            <a:r>
              <a:rPr lang="en-US" sz="1400" dirty="0"/>
              <a:t>/ </a:t>
            </a:r>
            <a:r>
              <a:rPr lang="en-US" sz="1400" dirty="0" err="1"/>
              <a:t>Penambahan</a:t>
            </a:r>
            <a:r>
              <a:rPr lang="en-US" sz="1400" dirty="0"/>
              <a:t> </a:t>
            </a:r>
            <a:r>
              <a:rPr lang="en-US" sz="1400" dirty="0" err="1"/>
              <a:t>Akaun</a:t>
            </a:r>
            <a:r>
              <a:rPr lang="en-US" sz="1400" dirty="0"/>
              <a:t> </a:t>
            </a:r>
            <a:r>
              <a:rPr lang="en-US" sz="1400" dirty="0" err="1"/>
              <a:t>Panjar</a:t>
            </a:r>
            <a:endParaRPr lang="en-MY" sz="1400" dirty="0"/>
          </a:p>
        </p:txBody>
      </p:sp>
      <p:sp>
        <p:nvSpPr>
          <p:cNvPr id="27" name="Rectangle 26"/>
          <p:cNvSpPr/>
          <p:nvPr/>
        </p:nvSpPr>
        <p:spPr>
          <a:xfrm>
            <a:off x="5081934" y="2992529"/>
            <a:ext cx="1500198" cy="42862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PELULUS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072330" y="2467246"/>
            <a:ext cx="1629827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/>
              <a:t>Arahan</a:t>
            </a:r>
            <a:r>
              <a:rPr lang="en-US" sz="1400" dirty="0"/>
              <a:t> </a:t>
            </a:r>
            <a:r>
              <a:rPr lang="en-US" sz="1400" dirty="0" err="1"/>
              <a:t>Bayaran</a:t>
            </a:r>
            <a:endParaRPr lang="en-MY" sz="1400" dirty="0"/>
          </a:p>
        </p:txBody>
      </p:sp>
      <p:sp>
        <p:nvSpPr>
          <p:cNvPr id="32" name="Rectangle 31"/>
          <p:cNvSpPr/>
          <p:nvPr/>
        </p:nvSpPr>
        <p:spPr>
          <a:xfrm>
            <a:off x="7128697" y="2992529"/>
            <a:ext cx="1586707" cy="4108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PTJ PENYEDIA</a:t>
            </a:r>
            <a:endParaRPr lang="en-MY" sz="1600" dirty="0"/>
          </a:p>
        </p:txBody>
      </p:sp>
      <p:sp>
        <p:nvSpPr>
          <p:cNvPr id="33" name="Rectangle 32"/>
          <p:cNvSpPr/>
          <p:nvPr/>
        </p:nvSpPr>
        <p:spPr>
          <a:xfrm>
            <a:off x="7101206" y="3935014"/>
            <a:ext cx="1643074" cy="404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PTJ PENYEMAK</a:t>
            </a:r>
            <a:endParaRPr lang="en-MY" sz="1600" dirty="0"/>
          </a:p>
        </p:txBody>
      </p:sp>
      <p:sp>
        <p:nvSpPr>
          <p:cNvPr id="34" name="Right Arrow 33"/>
          <p:cNvSpPr/>
          <p:nvPr/>
        </p:nvSpPr>
        <p:spPr>
          <a:xfrm rot="10800000">
            <a:off x="6663082" y="5313479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5" name="Rectangle 34"/>
          <p:cNvSpPr/>
          <p:nvPr/>
        </p:nvSpPr>
        <p:spPr>
          <a:xfrm>
            <a:off x="5122928" y="5271785"/>
            <a:ext cx="1500198" cy="42862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PELULUS</a:t>
            </a:r>
          </a:p>
        </p:txBody>
      </p:sp>
      <p:sp>
        <p:nvSpPr>
          <p:cNvPr id="36" name="Right Arrow 35"/>
          <p:cNvSpPr/>
          <p:nvPr/>
        </p:nvSpPr>
        <p:spPr>
          <a:xfrm rot="5400000">
            <a:off x="7712179" y="3478449"/>
            <a:ext cx="391303" cy="38512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2" name="TextBox 41"/>
          <p:cNvSpPr txBox="1"/>
          <p:nvPr/>
        </p:nvSpPr>
        <p:spPr>
          <a:xfrm>
            <a:off x="6977400" y="4872764"/>
            <a:ext cx="1857388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/>
              <a:t>Baucar</a:t>
            </a:r>
            <a:r>
              <a:rPr lang="en-US" sz="1400" dirty="0"/>
              <a:t> </a:t>
            </a:r>
            <a:r>
              <a:rPr lang="en-US" sz="1400" dirty="0" err="1"/>
              <a:t>Bayaran</a:t>
            </a:r>
            <a:r>
              <a:rPr lang="en-US" sz="1400" dirty="0"/>
              <a:t> </a:t>
            </a:r>
            <a:r>
              <a:rPr lang="en-US" sz="1400" dirty="0" err="1"/>
              <a:t>Umum</a:t>
            </a:r>
            <a:endParaRPr lang="en-MY" sz="1400" dirty="0"/>
          </a:p>
        </p:txBody>
      </p:sp>
      <p:sp>
        <p:nvSpPr>
          <p:cNvPr id="48" name="Rectangle 47"/>
          <p:cNvSpPr/>
          <p:nvPr/>
        </p:nvSpPr>
        <p:spPr>
          <a:xfrm>
            <a:off x="7084557" y="5271785"/>
            <a:ext cx="1643074" cy="4022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PTJ PELULUS</a:t>
            </a:r>
            <a:endParaRPr lang="en-MY" sz="1600" dirty="0"/>
          </a:p>
        </p:txBody>
      </p:sp>
      <p:sp>
        <p:nvSpPr>
          <p:cNvPr id="50" name="Right Arrow 49"/>
          <p:cNvSpPr/>
          <p:nvPr/>
        </p:nvSpPr>
        <p:spPr>
          <a:xfrm>
            <a:off x="2513545" y="3063967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1" name="Right Arrow 50"/>
          <p:cNvSpPr/>
          <p:nvPr/>
        </p:nvSpPr>
        <p:spPr>
          <a:xfrm>
            <a:off x="6660232" y="3063967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5" name="TextBox 54"/>
          <p:cNvSpPr txBox="1"/>
          <p:nvPr/>
        </p:nvSpPr>
        <p:spPr>
          <a:xfrm>
            <a:off x="5176090" y="4895773"/>
            <a:ext cx="1412134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Post </a:t>
            </a:r>
            <a:r>
              <a:rPr lang="en-US" sz="1400" dirty="0" err="1"/>
              <a:t>Bayaran</a:t>
            </a:r>
            <a:endParaRPr lang="en-MY" sz="1400" dirty="0"/>
          </a:p>
        </p:txBody>
      </p:sp>
      <p:sp>
        <p:nvSpPr>
          <p:cNvPr id="57" name="Rounded Rectangle 56"/>
          <p:cNvSpPr/>
          <p:nvPr/>
        </p:nvSpPr>
        <p:spPr>
          <a:xfrm>
            <a:off x="3142328" y="6128793"/>
            <a:ext cx="1214446" cy="42862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CETAK BAUCAR BAYARAN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3142328" y="5769343"/>
            <a:ext cx="1214446" cy="28575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CARIAN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2963733" y="5287446"/>
            <a:ext cx="1571636" cy="398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PTJ PENYEDIA</a:t>
            </a:r>
            <a:endParaRPr lang="en-MY" sz="1600" dirty="0"/>
          </a:p>
        </p:txBody>
      </p:sp>
      <p:sp>
        <p:nvSpPr>
          <p:cNvPr id="61" name="TextBox 60"/>
          <p:cNvSpPr txBox="1"/>
          <p:nvPr/>
        </p:nvSpPr>
        <p:spPr>
          <a:xfrm>
            <a:off x="2858628" y="4895773"/>
            <a:ext cx="1857388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/>
              <a:t>Baucar</a:t>
            </a:r>
            <a:r>
              <a:rPr lang="en-US" sz="1400" dirty="0"/>
              <a:t> </a:t>
            </a:r>
            <a:r>
              <a:rPr lang="en-US" sz="1400" dirty="0" err="1"/>
              <a:t>Bayaran</a:t>
            </a:r>
            <a:r>
              <a:rPr lang="en-US" sz="1400" dirty="0"/>
              <a:t> </a:t>
            </a:r>
            <a:r>
              <a:rPr lang="en-US" sz="1400" dirty="0" err="1"/>
              <a:t>Umum</a:t>
            </a:r>
            <a:endParaRPr lang="en-MY" sz="1400" dirty="0"/>
          </a:p>
        </p:txBody>
      </p:sp>
      <p:sp>
        <p:nvSpPr>
          <p:cNvPr id="64" name="Rectangle 63"/>
          <p:cNvSpPr/>
          <p:nvPr/>
        </p:nvSpPr>
        <p:spPr>
          <a:xfrm>
            <a:off x="739287" y="5294675"/>
            <a:ext cx="1636887" cy="4057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PTJ PENYEDIA</a:t>
            </a:r>
            <a:endParaRPr lang="en-MY" sz="1600" dirty="0"/>
          </a:p>
        </p:txBody>
      </p:sp>
      <p:sp>
        <p:nvSpPr>
          <p:cNvPr id="65" name="TextBox 64"/>
          <p:cNvSpPr txBox="1"/>
          <p:nvPr/>
        </p:nvSpPr>
        <p:spPr>
          <a:xfrm>
            <a:off x="729639" y="4895773"/>
            <a:ext cx="1682121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/>
              <a:t>Pungutan</a:t>
            </a:r>
            <a:r>
              <a:rPr lang="en-US" sz="1400" dirty="0"/>
              <a:t> </a:t>
            </a:r>
            <a:r>
              <a:rPr lang="en-US" sz="1400" dirty="0" err="1"/>
              <a:t>Cek</a:t>
            </a:r>
            <a:r>
              <a:rPr lang="en-US" sz="1400" dirty="0"/>
              <a:t> </a:t>
            </a:r>
            <a:r>
              <a:rPr lang="en-US" sz="1400" dirty="0" err="1"/>
              <a:t>Panjar</a:t>
            </a:r>
            <a:endParaRPr lang="en-MY" sz="1400" dirty="0"/>
          </a:p>
        </p:txBody>
      </p:sp>
      <p:sp>
        <p:nvSpPr>
          <p:cNvPr id="37" name="Right Arrow 36"/>
          <p:cNvSpPr/>
          <p:nvPr/>
        </p:nvSpPr>
        <p:spPr>
          <a:xfrm rot="5400000">
            <a:off x="7726398" y="4410897"/>
            <a:ext cx="391303" cy="38512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1" name="Right Arrow 40"/>
          <p:cNvSpPr/>
          <p:nvPr/>
        </p:nvSpPr>
        <p:spPr>
          <a:xfrm rot="10800000">
            <a:off x="4661497" y="5313479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3" name="Right Arrow 42"/>
          <p:cNvSpPr/>
          <p:nvPr/>
        </p:nvSpPr>
        <p:spPr>
          <a:xfrm rot="10800000">
            <a:off x="2483769" y="5330026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71600" y="121193"/>
            <a:ext cx="7572428" cy="571503"/>
          </a:xfrm>
          <a:ln w="19050" cmpd="sng">
            <a:solidFill>
              <a:schemeClr val="accent1">
                <a:alpha val="76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MODUL PENGURUSAN TUNAI</a:t>
            </a:r>
            <a:endParaRPr lang="en-MY" dirty="0"/>
          </a:p>
        </p:txBody>
      </p:sp>
      <p:sp>
        <p:nvSpPr>
          <p:cNvPr id="16" name="TextBox 15"/>
          <p:cNvSpPr txBox="1"/>
          <p:nvPr/>
        </p:nvSpPr>
        <p:spPr>
          <a:xfrm>
            <a:off x="2207565" y="763147"/>
            <a:ext cx="3982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PANJAR WANG RUNCIT / KHAS </a:t>
            </a:r>
            <a:endParaRPr lang="en-MY" sz="2400" dirty="0"/>
          </a:p>
        </p:txBody>
      </p:sp>
      <p:sp>
        <p:nvSpPr>
          <p:cNvPr id="21" name="Rounded Rectangle 20"/>
          <p:cNvSpPr/>
          <p:nvPr/>
        </p:nvSpPr>
        <p:spPr>
          <a:xfrm>
            <a:off x="5229762" y="5047572"/>
            <a:ext cx="1214446" cy="42862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CETAK BAUCAR BAYARAN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834168" y="1922312"/>
            <a:ext cx="1635044" cy="494191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PENGESAH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3043011" y="4693406"/>
            <a:ext cx="1214446" cy="35719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bg1"/>
                </a:solidFill>
              </a:rPr>
              <a:t>POSTING </a:t>
            </a:r>
          </a:p>
          <a:p>
            <a:pPr algn="ctr"/>
            <a:r>
              <a:rPr lang="en-US" sz="1100" b="1" dirty="0">
                <a:solidFill>
                  <a:schemeClr val="bg1"/>
                </a:solidFill>
              </a:rPr>
              <a:t>CETAK EFT</a:t>
            </a:r>
            <a:endParaRPr lang="en-MY" sz="1100" b="1" dirty="0">
              <a:solidFill>
                <a:schemeClr val="bg1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5229762" y="4686392"/>
            <a:ext cx="1214446" cy="28575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CARIAN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64491" y="1930607"/>
            <a:ext cx="1643074" cy="5025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PTJ PENYEDIA</a:t>
            </a:r>
          </a:p>
          <a:p>
            <a:pPr algn="ctr"/>
            <a:r>
              <a:rPr lang="en-US" sz="1600" dirty="0"/>
              <a:t>(</a:t>
            </a:r>
            <a:r>
              <a:rPr lang="en-US" sz="1600" dirty="0" err="1"/>
              <a:t>rekod</a:t>
            </a:r>
            <a:r>
              <a:rPr lang="en-US" sz="1600" dirty="0"/>
              <a:t> </a:t>
            </a:r>
            <a:r>
              <a:rPr lang="en-US" sz="1600" dirty="0" err="1"/>
              <a:t>baru</a:t>
            </a:r>
            <a:r>
              <a:rPr lang="en-US" sz="1600" dirty="0"/>
              <a:t>)</a:t>
            </a:r>
            <a:endParaRPr lang="en-MY" sz="1600" dirty="0"/>
          </a:p>
        </p:txBody>
      </p:sp>
      <p:sp>
        <p:nvSpPr>
          <p:cNvPr id="56" name="Right Arrow 55"/>
          <p:cNvSpPr/>
          <p:nvPr/>
        </p:nvSpPr>
        <p:spPr>
          <a:xfrm>
            <a:off x="6776318" y="2044318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9" name="Rectangle 38"/>
          <p:cNvSpPr/>
          <p:nvPr/>
        </p:nvSpPr>
        <p:spPr>
          <a:xfrm>
            <a:off x="5045276" y="1934457"/>
            <a:ext cx="1623321" cy="469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PTJ PELULUS</a:t>
            </a:r>
            <a:endParaRPr lang="en-MY" sz="1600" dirty="0"/>
          </a:p>
        </p:txBody>
      </p:sp>
      <p:sp>
        <p:nvSpPr>
          <p:cNvPr id="26" name="TextBox 25"/>
          <p:cNvSpPr txBox="1"/>
          <p:nvPr/>
        </p:nvSpPr>
        <p:spPr>
          <a:xfrm>
            <a:off x="539552" y="1556792"/>
            <a:ext cx="1785950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/>
              <a:t>Baucar</a:t>
            </a:r>
            <a:r>
              <a:rPr lang="en-US" sz="1400" dirty="0"/>
              <a:t> Kecil </a:t>
            </a:r>
            <a:r>
              <a:rPr lang="en-US" sz="1400" dirty="0" err="1"/>
              <a:t>Panjar</a:t>
            </a:r>
            <a:endParaRPr lang="en-MY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7236296" y="2924944"/>
            <a:ext cx="1629827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/>
              <a:t>Arahan</a:t>
            </a:r>
            <a:r>
              <a:rPr lang="en-US" sz="1400" dirty="0"/>
              <a:t> </a:t>
            </a:r>
            <a:r>
              <a:rPr lang="en-US" sz="1400" dirty="0" err="1"/>
              <a:t>Bayaran</a:t>
            </a:r>
            <a:endParaRPr lang="en-MY" sz="1400" dirty="0"/>
          </a:p>
        </p:txBody>
      </p:sp>
      <p:sp>
        <p:nvSpPr>
          <p:cNvPr id="32" name="Rectangle 31"/>
          <p:cNvSpPr/>
          <p:nvPr/>
        </p:nvSpPr>
        <p:spPr>
          <a:xfrm>
            <a:off x="7236296" y="3307651"/>
            <a:ext cx="1643074" cy="4093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PTJ PENYEDIA</a:t>
            </a:r>
            <a:endParaRPr lang="en-MY" sz="1600" dirty="0"/>
          </a:p>
        </p:txBody>
      </p:sp>
      <p:sp>
        <p:nvSpPr>
          <p:cNvPr id="33" name="Rectangle 32"/>
          <p:cNvSpPr/>
          <p:nvPr/>
        </p:nvSpPr>
        <p:spPr>
          <a:xfrm>
            <a:off x="7236296" y="4198822"/>
            <a:ext cx="1643074" cy="398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PTJ PENYEMAK</a:t>
            </a:r>
            <a:endParaRPr lang="en-MY" sz="1600" dirty="0"/>
          </a:p>
        </p:txBody>
      </p:sp>
      <p:sp>
        <p:nvSpPr>
          <p:cNvPr id="35" name="Rectangle 34"/>
          <p:cNvSpPr/>
          <p:nvPr/>
        </p:nvSpPr>
        <p:spPr>
          <a:xfrm>
            <a:off x="2843808" y="4198822"/>
            <a:ext cx="1635044" cy="398462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PELULUS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64491" y="3790062"/>
            <a:ext cx="1857388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/>
              <a:t>Baucar</a:t>
            </a:r>
            <a:r>
              <a:rPr lang="en-US" sz="1400" dirty="0"/>
              <a:t> </a:t>
            </a:r>
            <a:r>
              <a:rPr lang="en-US" sz="1400" dirty="0" err="1"/>
              <a:t>Bayaran</a:t>
            </a:r>
            <a:r>
              <a:rPr lang="en-US" sz="1400" dirty="0"/>
              <a:t> </a:t>
            </a:r>
            <a:r>
              <a:rPr lang="en-US" sz="1400" dirty="0" err="1"/>
              <a:t>Umum</a:t>
            </a:r>
            <a:endParaRPr lang="en-MY" sz="1400" dirty="0"/>
          </a:p>
        </p:txBody>
      </p:sp>
      <p:sp>
        <p:nvSpPr>
          <p:cNvPr id="48" name="Rectangle 47"/>
          <p:cNvSpPr/>
          <p:nvPr/>
        </p:nvSpPr>
        <p:spPr>
          <a:xfrm>
            <a:off x="592274" y="6314498"/>
            <a:ext cx="1675470" cy="398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PTJ PENYEDIA</a:t>
            </a:r>
            <a:endParaRPr lang="en-MY" sz="1600" dirty="0"/>
          </a:p>
        </p:txBody>
      </p:sp>
      <p:sp>
        <p:nvSpPr>
          <p:cNvPr id="55" name="TextBox 54"/>
          <p:cNvSpPr txBox="1"/>
          <p:nvPr/>
        </p:nvSpPr>
        <p:spPr>
          <a:xfrm>
            <a:off x="3028294" y="3792463"/>
            <a:ext cx="1357322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Post </a:t>
            </a:r>
            <a:r>
              <a:rPr lang="en-US" sz="1400" dirty="0" err="1"/>
              <a:t>Bayaran</a:t>
            </a:r>
            <a:endParaRPr lang="en-MY" sz="1400" dirty="0"/>
          </a:p>
        </p:txBody>
      </p:sp>
      <p:sp>
        <p:nvSpPr>
          <p:cNvPr id="57" name="Rounded Rectangle 56"/>
          <p:cNvSpPr/>
          <p:nvPr/>
        </p:nvSpPr>
        <p:spPr>
          <a:xfrm>
            <a:off x="827584" y="5044152"/>
            <a:ext cx="1214446" cy="42862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CETAK BAUCAR BAYARAN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827584" y="4686392"/>
            <a:ext cx="1214446" cy="28575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CARIAN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5046968" y="4223998"/>
            <a:ext cx="1621629" cy="398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PTJ PELULUS</a:t>
            </a:r>
            <a:endParaRPr lang="en-MY" sz="1600" dirty="0"/>
          </a:p>
        </p:txBody>
      </p:sp>
      <p:sp>
        <p:nvSpPr>
          <p:cNvPr id="60" name="Right Arrow 59"/>
          <p:cNvSpPr/>
          <p:nvPr/>
        </p:nvSpPr>
        <p:spPr>
          <a:xfrm rot="5400000">
            <a:off x="1253931" y="5527581"/>
            <a:ext cx="357190" cy="33649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1" name="TextBox 60"/>
          <p:cNvSpPr txBox="1"/>
          <p:nvPr/>
        </p:nvSpPr>
        <p:spPr>
          <a:xfrm>
            <a:off x="4929190" y="3789040"/>
            <a:ext cx="1857388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/>
              <a:t>Baucar</a:t>
            </a:r>
            <a:r>
              <a:rPr lang="en-US" sz="1400" dirty="0"/>
              <a:t> </a:t>
            </a:r>
            <a:r>
              <a:rPr lang="en-US" sz="1400" dirty="0" err="1"/>
              <a:t>Bayaran</a:t>
            </a:r>
            <a:r>
              <a:rPr lang="en-US" sz="1400" dirty="0"/>
              <a:t> </a:t>
            </a:r>
            <a:r>
              <a:rPr lang="en-US" sz="1400" dirty="0" err="1"/>
              <a:t>Umum</a:t>
            </a:r>
            <a:endParaRPr lang="en-MY" sz="1400" dirty="0"/>
          </a:p>
        </p:txBody>
      </p:sp>
      <p:sp>
        <p:nvSpPr>
          <p:cNvPr id="64" name="Rectangle 63"/>
          <p:cNvSpPr/>
          <p:nvPr/>
        </p:nvSpPr>
        <p:spPr>
          <a:xfrm>
            <a:off x="639129" y="4169186"/>
            <a:ext cx="1643074" cy="4532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PTJ PENYEDIA</a:t>
            </a:r>
            <a:endParaRPr lang="en-MY" sz="1600" dirty="0"/>
          </a:p>
        </p:txBody>
      </p:sp>
      <p:sp>
        <p:nvSpPr>
          <p:cNvPr id="65" name="TextBox 64"/>
          <p:cNvSpPr txBox="1"/>
          <p:nvPr/>
        </p:nvSpPr>
        <p:spPr>
          <a:xfrm>
            <a:off x="539552" y="5949280"/>
            <a:ext cx="1714512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/>
              <a:t>Pungutan</a:t>
            </a:r>
            <a:r>
              <a:rPr lang="en-US" sz="1400" dirty="0"/>
              <a:t> </a:t>
            </a:r>
            <a:r>
              <a:rPr lang="en-US" sz="1400" dirty="0" err="1"/>
              <a:t>Cek</a:t>
            </a:r>
            <a:r>
              <a:rPr lang="en-US" sz="1400" dirty="0"/>
              <a:t> </a:t>
            </a:r>
            <a:r>
              <a:rPr lang="en-US" sz="1400" dirty="0" err="1"/>
              <a:t>Panjar</a:t>
            </a:r>
            <a:endParaRPr lang="en-MY" sz="1400" dirty="0"/>
          </a:p>
        </p:txBody>
      </p:sp>
      <p:sp>
        <p:nvSpPr>
          <p:cNvPr id="37" name="Right Arrow 36"/>
          <p:cNvSpPr/>
          <p:nvPr/>
        </p:nvSpPr>
        <p:spPr>
          <a:xfrm rot="5400000">
            <a:off x="7883606" y="2483016"/>
            <a:ext cx="350921" cy="370681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1" name="TextBox 40"/>
          <p:cNvSpPr txBox="1"/>
          <p:nvPr/>
        </p:nvSpPr>
        <p:spPr>
          <a:xfrm>
            <a:off x="7308304" y="1561999"/>
            <a:ext cx="1357322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/>
              <a:t>Rekupmen</a:t>
            </a:r>
            <a:endParaRPr lang="en-MY" sz="1400" dirty="0"/>
          </a:p>
        </p:txBody>
      </p:sp>
      <p:sp>
        <p:nvSpPr>
          <p:cNvPr id="43" name="Rectangle 42"/>
          <p:cNvSpPr/>
          <p:nvPr/>
        </p:nvSpPr>
        <p:spPr>
          <a:xfrm>
            <a:off x="7192021" y="1934458"/>
            <a:ext cx="1628451" cy="469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PTJ PENYEDIA</a:t>
            </a:r>
            <a:endParaRPr lang="en-MY" sz="1600" dirty="0"/>
          </a:p>
        </p:txBody>
      </p:sp>
      <p:sp>
        <p:nvSpPr>
          <p:cNvPr id="44" name="Right Arrow 43"/>
          <p:cNvSpPr/>
          <p:nvPr/>
        </p:nvSpPr>
        <p:spPr>
          <a:xfrm>
            <a:off x="2325502" y="2056858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5" name="Right Arrow 44"/>
          <p:cNvSpPr/>
          <p:nvPr/>
        </p:nvSpPr>
        <p:spPr>
          <a:xfrm>
            <a:off x="4572000" y="2056858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9" name="Right Arrow 48"/>
          <p:cNvSpPr/>
          <p:nvPr/>
        </p:nvSpPr>
        <p:spPr>
          <a:xfrm rot="10800000">
            <a:off x="2375950" y="4248644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8" name="Rounded Rectangle 67"/>
          <p:cNvSpPr/>
          <p:nvPr/>
        </p:nvSpPr>
        <p:spPr>
          <a:xfrm>
            <a:off x="5117284" y="2494606"/>
            <a:ext cx="1495068" cy="21431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CETAK BAUCAR KECIL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36" name="Right Arrow 35"/>
          <p:cNvSpPr/>
          <p:nvPr/>
        </p:nvSpPr>
        <p:spPr>
          <a:xfrm rot="5400000">
            <a:off x="7879048" y="3783720"/>
            <a:ext cx="360038" cy="370681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0" name="Right Arrow 39"/>
          <p:cNvSpPr/>
          <p:nvPr/>
        </p:nvSpPr>
        <p:spPr>
          <a:xfrm rot="10800000">
            <a:off x="6776318" y="4289916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7" name="Right Arrow 46"/>
          <p:cNvSpPr/>
          <p:nvPr/>
        </p:nvSpPr>
        <p:spPr>
          <a:xfrm rot="10800000">
            <a:off x="4572001" y="4248644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6" name="Rectangle 45"/>
          <p:cNvSpPr/>
          <p:nvPr/>
        </p:nvSpPr>
        <p:spPr>
          <a:xfrm>
            <a:off x="6948264" y="978892"/>
            <a:ext cx="2016223" cy="5184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Pembatalan</a:t>
            </a:r>
            <a:r>
              <a:rPr lang="en-US" sz="1400" dirty="0"/>
              <a:t>  </a:t>
            </a:r>
            <a:r>
              <a:rPr lang="en-US" sz="1400" dirty="0" err="1"/>
              <a:t>Baucar</a:t>
            </a:r>
            <a:r>
              <a:rPr lang="en-US" sz="1400" dirty="0"/>
              <a:t> Kecil (</a:t>
            </a:r>
            <a:r>
              <a:rPr lang="en-US" sz="1400" dirty="0" err="1"/>
              <a:t>Selepas</a:t>
            </a:r>
            <a:r>
              <a:rPr lang="en-US" sz="1400" dirty="0"/>
              <a:t> </a:t>
            </a:r>
            <a:r>
              <a:rPr lang="en-US" sz="1400" dirty="0" err="1"/>
              <a:t>Kelulusan</a:t>
            </a:r>
            <a:r>
              <a:rPr lang="en-US" sz="1400" dirty="0"/>
              <a:t>)</a:t>
            </a:r>
            <a:endParaRPr lang="en-MY" sz="1400" dirty="0"/>
          </a:p>
        </p:txBody>
      </p:sp>
      <p:sp>
        <p:nvSpPr>
          <p:cNvPr id="50" name="Right Arrow 49"/>
          <p:cNvSpPr/>
          <p:nvPr/>
        </p:nvSpPr>
        <p:spPr>
          <a:xfrm>
            <a:off x="2471165" y="6042743"/>
            <a:ext cx="714380" cy="428628"/>
          </a:xfrm>
          <a:prstGeom prst="rightArrow">
            <a:avLst/>
          </a:prstGeom>
          <a:noFill/>
          <a:ln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1" name="TextBox 50"/>
          <p:cNvSpPr txBox="1"/>
          <p:nvPr/>
        </p:nvSpPr>
        <p:spPr>
          <a:xfrm>
            <a:off x="3345613" y="6103168"/>
            <a:ext cx="2357454" cy="230832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1. LAPORAN PENYATA BAYARAN PANJAR </a:t>
            </a:r>
            <a:endParaRPr lang="en-MY" sz="9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142976" y="121193"/>
            <a:ext cx="7572428" cy="571503"/>
          </a:xfrm>
          <a:ln w="19050" cmpd="sng">
            <a:solidFill>
              <a:schemeClr val="accent1">
                <a:alpha val="76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MODUL PENGURUSAN TUNAI</a:t>
            </a:r>
            <a:endParaRPr lang="en-MY" dirty="0"/>
          </a:p>
        </p:txBody>
      </p:sp>
      <p:sp>
        <p:nvSpPr>
          <p:cNvPr id="16" name="TextBox 15"/>
          <p:cNvSpPr txBox="1"/>
          <p:nvPr/>
        </p:nvSpPr>
        <p:spPr>
          <a:xfrm>
            <a:off x="3688071" y="716120"/>
            <a:ext cx="4200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PANJAR WANG RUNCIT / KHAS </a:t>
            </a:r>
            <a:endParaRPr lang="en-MY" sz="2400" dirty="0"/>
          </a:p>
        </p:txBody>
      </p:sp>
      <p:sp>
        <p:nvSpPr>
          <p:cNvPr id="24" name="Rectangle 23"/>
          <p:cNvSpPr/>
          <p:nvPr/>
        </p:nvSpPr>
        <p:spPr>
          <a:xfrm>
            <a:off x="5121561" y="1531460"/>
            <a:ext cx="1571636" cy="49389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PENYEMAK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49781" y="1522006"/>
            <a:ext cx="1643074" cy="5388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PTJ PENYEDIA</a:t>
            </a:r>
          </a:p>
          <a:p>
            <a:pPr algn="ctr"/>
            <a:r>
              <a:rPr lang="en-US" sz="1600" dirty="0"/>
              <a:t>(</a:t>
            </a:r>
            <a:r>
              <a:rPr lang="en-US" sz="1600" dirty="0" err="1"/>
              <a:t>rekod</a:t>
            </a:r>
            <a:r>
              <a:rPr lang="en-US" sz="1600" dirty="0"/>
              <a:t> </a:t>
            </a:r>
            <a:r>
              <a:rPr lang="en-US" sz="1600" dirty="0" err="1"/>
              <a:t>baru</a:t>
            </a:r>
            <a:r>
              <a:rPr lang="en-US" sz="1600" dirty="0"/>
              <a:t>)</a:t>
            </a:r>
            <a:endParaRPr lang="en-MY" sz="1600" dirty="0"/>
          </a:p>
        </p:txBody>
      </p:sp>
      <p:sp>
        <p:nvSpPr>
          <p:cNvPr id="56" name="Right Arrow 55"/>
          <p:cNvSpPr/>
          <p:nvPr/>
        </p:nvSpPr>
        <p:spPr>
          <a:xfrm>
            <a:off x="6816656" y="1635138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9" name="Rectangle 38"/>
          <p:cNvSpPr/>
          <p:nvPr/>
        </p:nvSpPr>
        <p:spPr>
          <a:xfrm>
            <a:off x="2892388" y="1522006"/>
            <a:ext cx="1643074" cy="535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PTJ PELULUS</a:t>
            </a:r>
            <a:endParaRPr lang="en-MY" sz="1600" dirty="0"/>
          </a:p>
        </p:txBody>
      </p:sp>
      <p:sp>
        <p:nvSpPr>
          <p:cNvPr id="26" name="TextBox 25"/>
          <p:cNvSpPr txBox="1"/>
          <p:nvPr/>
        </p:nvSpPr>
        <p:spPr>
          <a:xfrm>
            <a:off x="251520" y="908720"/>
            <a:ext cx="2299965" cy="52322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/>
              <a:t>Pengurangan</a:t>
            </a:r>
            <a:r>
              <a:rPr lang="en-US" sz="1400" dirty="0"/>
              <a:t> / </a:t>
            </a:r>
            <a:r>
              <a:rPr lang="en-US" sz="1400" dirty="0" err="1"/>
              <a:t>Penutupan</a:t>
            </a:r>
            <a:r>
              <a:rPr lang="en-US" sz="1400" dirty="0"/>
              <a:t> </a:t>
            </a:r>
          </a:p>
          <a:p>
            <a:pPr algn="ctr"/>
            <a:r>
              <a:rPr lang="en-US" sz="1400" dirty="0" err="1"/>
              <a:t>Akaun</a:t>
            </a:r>
            <a:r>
              <a:rPr lang="en-US" sz="1400" dirty="0"/>
              <a:t> </a:t>
            </a:r>
            <a:r>
              <a:rPr lang="en-US" sz="1400" dirty="0" err="1"/>
              <a:t>Panjar</a:t>
            </a:r>
            <a:endParaRPr lang="en-MY" sz="1400" dirty="0"/>
          </a:p>
        </p:txBody>
      </p:sp>
      <p:sp>
        <p:nvSpPr>
          <p:cNvPr id="27" name="Rectangle 26"/>
          <p:cNvSpPr/>
          <p:nvPr/>
        </p:nvSpPr>
        <p:spPr>
          <a:xfrm>
            <a:off x="7239886" y="1531460"/>
            <a:ext cx="1500198" cy="47497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PELULUS</a:t>
            </a:r>
          </a:p>
        </p:txBody>
      </p:sp>
      <p:sp>
        <p:nvSpPr>
          <p:cNvPr id="50" name="Right Arrow 49"/>
          <p:cNvSpPr/>
          <p:nvPr/>
        </p:nvSpPr>
        <p:spPr>
          <a:xfrm>
            <a:off x="4642048" y="1626926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7" name="Oval 36"/>
          <p:cNvSpPr/>
          <p:nvPr/>
        </p:nvSpPr>
        <p:spPr>
          <a:xfrm>
            <a:off x="7125910" y="2930074"/>
            <a:ext cx="1793493" cy="642942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MODUL AKAUN BELUM TERIMA</a:t>
            </a:r>
            <a:endParaRPr lang="en-MY" sz="1200" b="1" dirty="0"/>
          </a:p>
        </p:txBody>
      </p:sp>
      <p:sp>
        <p:nvSpPr>
          <p:cNvPr id="41" name="Rectangle 40"/>
          <p:cNvSpPr/>
          <p:nvPr/>
        </p:nvSpPr>
        <p:spPr>
          <a:xfrm>
            <a:off x="6816656" y="2107099"/>
            <a:ext cx="2232488" cy="430887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MAKLUMAT AUTO EKSTRAK KE PENYATA PEMUNGUT</a:t>
            </a:r>
          </a:p>
        </p:txBody>
      </p:sp>
      <p:sp>
        <p:nvSpPr>
          <p:cNvPr id="43" name="Right Arrow 42"/>
          <p:cNvSpPr/>
          <p:nvPr/>
        </p:nvSpPr>
        <p:spPr>
          <a:xfrm rot="5400000">
            <a:off x="7872238" y="2489197"/>
            <a:ext cx="300836" cy="500066"/>
          </a:xfrm>
          <a:prstGeom prst="rightArrow">
            <a:avLst/>
          </a:prstGeom>
          <a:noFill/>
          <a:ln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8" name="Rectangle 27"/>
          <p:cNvSpPr/>
          <p:nvPr/>
        </p:nvSpPr>
        <p:spPr>
          <a:xfrm>
            <a:off x="7237831" y="3649014"/>
            <a:ext cx="1502253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PTJ PENYEDIA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099512" y="3634345"/>
            <a:ext cx="1593685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PTJ PENYEMAK</a:t>
            </a:r>
            <a:endParaRPr lang="en-MY" sz="1600" dirty="0"/>
          </a:p>
        </p:txBody>
      </p:sp>
      <p:sp>
        <p:nvSpPr>
          <p:cNvPr id="30" name="Right Arrow 39"/>
          <p:cNvSpPr/>
          <p:nvPr/>
        </p:nvSpPr>
        <p:spPr>
          <a:xfrm rot="10633551">
            <a:off x="6850702" y="3723460"/>
            <a:ext cx="268123" cy="29924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1" name="Right Arrow 39"/>
          <p:cNvSpPr/>
          <p:nvPr/>
        </p:nvSpPr>
        <p:spPr>
          <a:xfrm rot="10800000">
            <a:off x="4666601" y="3705301"/>
            <a:ext cx="332636" cy="292226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4" name="Rectangle 33"/>
          <p:cNvSpPr/>
          <p:nvPr/>
        </p:nvSpPr>
        <p:spPr>
          <a:xfrm>
            <a:off x="2943562" y="3634255"/>
            <a:ext cx="1591900" cy="514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PTJ PELULUS</a:t>
            </a:r>
            <a:endParaRPr lang="en-MY" sz="1600" dirty="0"/>
          </a:p>
        </p:txBody>
      </p:sp>
      <p:sp>
        <p:nvSpPr>
          <p:cNvPr id="35" name="Right Arrow 39"/>
          <p:cNvSpPr/>
          <p:nvPr/>
        </p:nvSpPr>
        <p:spPr>
          <a:xfrm rot="10800000">
            <a:off x="2413177" y="3649014"/>
            <a:ext cx="371843" cy="34851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2" name="Rectangle 41"/>
          <p:cNvSpPr/>
          <p:nvPr/>
        </p:nvSpPr>
        <p:spPr>
          <a:xfrm>
            <a:off x="611560" y="3649014"/>
            <a:ext cx="1643074" cy="474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PTJ PENYEDIA</a:t>
            </a:r>
          </a:p>
        </p:txBody>
      </p:sp>
      <p:sp>
        <p:nvSpPr>
          <p:cNvPr id="44" name="Rounded Rectangle 56"/>
          <p:cNvSpPr/>
          <p:nvPr/>
        </p:nvSpPr>
        <p:spPr>
          <a:xfrm>
            <a:off x="796253" y="4201845"/>
            <a:ext cx="1214446" cy="379283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CETAK PENYATA PEMUNGUT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45" name="Rounded Rectangle 57"/>
          <p:cNvSpPr/>
          <p:nvPr/>
        </p:nvSpPr>
        <p:spPr>
          <a:xfrm>
            <a:off x="837274" y="3287264"/>
            <a:ext cx="1214446" cy="28575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CARIAN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565807" y="5457851"/>
            <a:ext cx="1571636" cy="56553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PENYEDIA</a:t>
            </a:r>
          </a:p>
        </p:txBody>
      </p:sp>
      <p:sp>
        <p:nvSpPr>
          <p:cNvPr id="47" name="Right Arrow 39"/>
          <p:cNvSpPr/>
          <p:nvPr/>
        </p:nvSpPr>
        <p:spPr>
          <a:xfrm>
            <a:off x="2369150" y="5831960"/>
            <a:ext cx="1009939" cy="43441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8" name="TextBox 47"/>
          <p:cNvSpPr txBox="1"/>
          <p:nvPr/>
        </p:nvSpPr>
        <p:spPr>
          <a:xfrm>
            <a:off x="513889" y="5519588"/>
            <a:ext cx="1747145" cy="52322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Jana </a:t>
            </a:r>
            <a:r>
              <a:rPr lang="en-US" sz="1400" dirty="0" err="1"/>
              <a:t>Resit</a:t>
            </a:r>
            <a:r>
              <a:rPr lang="en-US" sz="1400" dirty="0"/>
              <a:t> </a:t>
            </a:r>
            <a:r>
              <a:rPr lang="en-US" sz="1400" dirty="0" err="1"/>
              <a:t>Perbendaharaan</a:t>
            </a:r>
            <a:endParaRPr lang="en-MY" sz="1400" dirty="0"/>
          </a:p>
        </p:txBody>
      </p:sp>
      <p:sp>
        <p:nvSpPr>
          <p:cNvPr id="49" name="Rectangle 48"/>
          <p:cNvSpPr/>
          <p:nvPr/>
        </p:nvSpPr>
        <p:spPr>
          <a:xfrm>
            <a:off x="621219" y="6157073"/>
            <a:ext cx="1500198" cy="42862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PELULUS</a:t>
            </a:r>
          </a:p>
        </p:txBody>
      </p:sp>
      <p:sp>
        <p:nvSpPr>
          <p:cNvPr id="51" name="Rectangle 50"/>
          <p:cNvSpPr/>
          <p:nvPr/>
        </p:nvSpPr>
        <p:spPr>
          <a:xfrm>
            <a:off x="3572308" y="6157073"/>
            <a:ext cx="1565135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PTJ PENYEDIA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3571888" y="4849996"/>
            <a:ext cx="1648184" cy="52322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/>
              <a:t>Cetak</a:t>
            </a:r>
            <a:r>
              <a:rPr lang="en-US" sz="1400" dirty="0"/>
              <a:t> </a:t>
            </a:r>
            <a:r>
              <a:rPr lang="en-US" sz="1400" dirty="0" err="1"/>
              <a:t>Resit</a:t>
            </a:r>
            <a:r>
              <a:rPr lang="en-US" sz="1400" dirty="0"/>
              <a:t> </a:t>
            </a:r>
            <a:r>
              <a:rPr lang="en-US" sz="1400" dirty="0" err="1"/>
              <a:t>Perbendaharaan</a:t>
            </a:r>
            <a:endParaRPr lang="en-MY" sz="1400" dirty="0"/>
          </a:p>
        </p:txBody>
      </p:sp>
      <p:sp>
        <p:nvSpPr>
          <p:cNvPr id="54" name="Right Arrow 42"/>
          <p:cNvSpPr/>
          <p:nvPr/>
        </p:nvSpPr>
        <p:spPr>
          <a:xfrm rot="5400000">
            <a:off x="1084092" y="4789161"/>
            <a:ext cx="617853" cy="500085"/>
          </a:xfrm>
          <a:prstGeom prst="rightArrow">
            <a:avLst/>
          </a:prstGeom>
          <a:noFill/>
          <a:ln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5" name="Oval 54"/>
          <p:cNvSpPr/>
          <p:nvPr/>
        </p:nvSpPr>
        <p:spPr>
          <a:xfrm>
            <a:off x="1763688" y="4730274"/>
            <a:ext cx="1644423" cy="642942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MODUL PENGURUSAN TUNAI</a:t>
            </a:r>
            <a:endParaRPr lang="en-MY" sz="1200" b="1" dirty="0"/>
          </a:p>
        </p:txBody>
      </p:sp>
      <p:sp>
        <p:nvSpPr>
          <p:cNvPr id="57" name="Rounded Rectangle 57"/>
          <p:cNvSpPr/>
          <p:nvPr/>
        </p:nvSpPr>
        <p:spPr>
          <a:xfrm>
            <a:off x="5278056" y="5501620"/>
            <a:ext cx="1877910" cy="48849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RESIT PERBENDAHARAAN (ASAL)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5260177" y="6199180"/>
            <a:ext cx="1913669" cy="47018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RESIT PERBNDAHARAAN (SALINAN)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36" name="Right Arrow 35"/>
          <p:cNvSpPr/>
          <p:nvPr/>
        </p:nvSpPr>
        <p:spPr>
          <a:xfrm>
            <a:off x="2375855" y="1626926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815996" y="317380"/>
            <a:ext cx="7572428" cy="571503"/>
          </a:xfrm>
          <a:ln w="19050" cmpd="sng">
            <a:solidFill>
              <a:schemeClr val="accent1">
                <a:alpha val="76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MODUL PENGURUSAN TUNAI</a:t>
            </a:r>
            <a:endParaRPr lang="en-MY" dirty="0"/>
          </a:p>
        </p:txBody>
      </p:sp>
      <p:sp>
        <p:nvSpPr>
          <p:cNvPr id="16" name="TextBox 15"/>
          <p:cNvSpPr txBox="1"/>
          <p:nvPr/>
        </p:nvSpPr>
        <p:spPr>
          <a:xfrm>
            <a:off x="2935766" y="960492"/>
            <a:ext cx="408450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PANJAR WANG RUNCIT / KHAS </a:t>
            </a:r>
            <a:endParaRPr lang="en-MY" sz="2400" dirty="0"/>
          </a:p>
          <a:p>
            <a:endParaRPr lang="en-MY" dirty="0"/>
          </a:p>
        </p:txBody>
      </p:sp>
      <p:sp>
        <p:nvSpPr>
          <p:cNvPr id="38" name="Rectangle 37"/>
          <p:cNvSpPr/>
          <p:nvPr/>
        </p:nvSpPr>
        <p:spPr>
          <a:xfrm>
            <a:off x="3678455" y="2860083"/>
            <a:ext cx="1643074" cy="5388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PTJ PENYEDIA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411760" y="2069976"/>
            <a:ext cx="4176464" cy="52322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/>
              <a:t>Penutupan</a:t>
            </a:r>
            <a:r>
              <a:rPr lang="en-US" sz="2800" dirty="0"/>
              <a:t> </a:t>
            </a:r>
            <a:r>
              <a:rPr lang="en-US" sz="2800" dirty="0" err="1"/>
              <a:t>Akhir</a:t>
            </a:r>
            <a:r>
              <a:rPr lang="en-US" sz="2800" dirty="0"/>
              <a:t> </a:t>
            </a:r>
            <a:r>
              <a:rPr lang="en-US" sz="2800" dirty="0" err="1"/>
              <a:t>Tahun</a:t>
            </a:r>
            <a:endParaRPr lang="en-MY" sz="2800" dirty="0"/>
          </a:p>
        </p:txBody>
      </p:sp>
      <p:sp>
        <p:nvSpPr>
          <p:cNvPr id="58" name="Rounded Rectangle 57"/>
          <p:cNvSpPr/>
          <p:nvPr/>
        </p:nvSpPr>
        <p:spPr>
          <a:xfrm>
            <a:off x="3267848" y="3678900"/>
            <a:ext cx="2464288" cy="47018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err="1">
                <a:solidFill>
                  <a:schemeClr val="tx1"/>
                </a:solidFill>
              </a:rPr>
              <a:t>Amaun</a:t>
            </a:r>
            <a:r>
              <a:rPr lang="en-US" sz="1100" b="1" dirty="0">
                <a:solidFill>
                  <a:schemeClr val="tx1"/>
                </a:solidFill>
              </a:rPr>
              <a:t> </a:t>
            </a:r>
            <a:r>
              <a:rPr lang="en-US" sz="1100" b="1" dirty="0" err="1">
                <a:solidFill>
                  <a:schemeClr val="tx1"/>
                </a:solidFill>
              </a:rPr>
              <a:t>Panjar</a:t>
            </a:r>
            <a:r>
              <a:rPr lang="en-US" sz="1100" b="1" dirty="0">
                <a:solidFill>
                  <a:schemeClr val="tx1"/>
                </a:solidFill>
              </a:rPr>
              <a:t> = </a:t>
            </a:r>
            <a:r>
              <a:rPr lang="en-US" sz="1100" b="1" dirty="0" err="1">
                <a:solidFill>
                  <a:schemeClr val="tx1"/>
                </a:solidFill>
              </a:rPr>
              <a:t>Baki</a:t>
            </a:r>
            <a:r>
              <a:rPr lang="en-US" sz="1100" b="1" dirty="0">
                <a:solidFill>
                  <a:schemeClr val="tx1"/>
                </a:solidFill>
              </a:rPr>
              <a:t> </a:t>
            </a:r>
            <a:r>
              <a:rPr lang="en-US" sz="1100" b="1" dirty="0" err="1">
                <a:solidFill>
                  <a:schemeClr val="tx1"/>
                </a:solidFill>
              </a:rPr>
              <a:t>Tunai</a:t>
            </a:r>
            <a:endParaRPr lang="en-US" sz="1100" b="1" dirty="0">
              <a:solidFill>
                <a:schemeClr val="tx1"/>
              </a:solidFill>
            </a:endParaRPr>
          </a:p>
          <a:p>
            <a:pPr algn="ctr"/>
            <a:r>
              <a:rPr lang="en-US" sz="1100" b="1" dirty="0">
                <a:solidFill>
                  <a:schemeClr val="tx1"/>
                </a:solidFill>
              </a:rPr>
              <a:t>(</a:t>
            </a:r>
            <a:r>
              <a:rPr lang="en-US" sz="1100" b="1" dirty="0" err="1">
                <a:solidFill>
                  <a:schemeClr val="tx1"/>
                </a:solidFill>
              </a:rPr>
              <a:t>Amaun</a:t>
            </a:r>
            <a:r>
              <a:rPr lang="en-US" sz="1100" b="1" dirty="0">
                <a:solidFill>
                  <a:schemeClr val="tx1"/>
                </a:solidFill>
              </a:rPr>
              <a:t> </a:t>
            </a:r>
            <a:r>
              <a:rPr lang="en-US" sz="1100" b="1" dirty="0" err="1">
                <a:solidFill>
                  <a:schemeClr val="tx1"/>
                </a:solidFill>
              </a:rPr>
              <a:t>Mestilah</a:t>
            </a:r>
            <a:r>
              <a:rPr lang="en-US" sz="1100" b="1" dirty="0">
                <a:solidFill>
                  <a:schemeClr val="tx1"/>
                </a:solidFill>
              </a:rPr>
              <a:t> </a:t>
            </a:r>
            <a:r>
              <a:rPr lang="en-US" sz="1100" b="1" dirty="0" err="1">
                <a:solidFill>
                  <a:schemeClr val="tx1"/>
                </a:solidFill>
              </a:rPr>
              <a:t>Sama</a:t>
            </a:r>
            <a:r>
              <a:rPr lang="en-US" sz="1100" b="1" dirty="0">
                <a:solidFill>
                  <a:schemeClr val="tx1"/>
                </a:solidFill>
              </a:rPr>
              <a:t>)</a:t>
            </a:r>
            <a:endParaRPr lang="en-MY" sz="11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717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619672" y="188772"/>
            <a:ext cx="6368053" cy="428627"/>
          </a:xfrm>
          <a:ln w="19050" cmpd="sng">
            <a:solidFill>
              <a:schemeClr val="accent1">
                <a:alpha val="76000"/>
              </a:schemeClr>
            </a:solidFill>
          </a:ln>
        </p:spPr>
        <p:txBody>
          <a:bodyPr>
            <a:noAutofit/>
          </a:bodyPr>
          <a:lstStyle/>
          <a:p>
            <a:r>
              <a:rPr lang="en-US" sz="3600" dirty="0"/>
              <a:t>MODUL PENGURUSAN TUNAI</a:t>
            </a:r>
            <a:endParaRPr lang="en-MY" sz="3600" dirty="0"/>
          </a:p>
        </p:txBody>
      </p:sp>
      <p:sp>
        <p:nvSpPr>
          <p:cNvPr id="16" name="TextBox 15"/>
          <p:cNvSpPr txBox="1"/>
          <p:nvPr/>
        </p:nvSpPr>
        <p:spPr>
          <a:xfrm>
            <a:off x="3376626" y="886837"/>
            <a:ext cx="2644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2400" b="1" dirty="0"/>
              <a:t>PROSES BAYARAN</a:t>
            </a:r>
            <a:endParaRPr lang="en-MY" sz="2400" dirty="0"/>
          </a:p>
        </p:txBody>
      </p:sp>
      <p:sp>
        <p:nvSpPr>
          <p:cNvPr id="44" name="Right Arrow 43"/>
          <p:cNvSpPr/>
          <p:nvPr/>
        </p:nvSpPr>
        <p:spPr>
          <a:xfrm rot="5400000">
            <a:off x="4642685" y="4684544"/>
            <a:ext cx="201092" cy="22443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350"/>
          </a:p>
        </p:txBody>
      </p:sp>
      <p:sp>
        <p:nvSpPr>
          <p:cNvPr id="38" name="Rectangle 37"/>
          <p:cNvSpPr/>
          <p:nvPr/>
        </p:nvSpPr>
        <p:spPr>
          <a:xfrm>
            <a:off x="4164610" y="3327217"/>
            <a:ext cx="1232306" cy="5490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BN PENYEDIA</a:t>
            </a:r>
          </a:p>
          <a:p>
            <a:pPr algn="ctr"/>
            <a:r>
              <a:rPr lang="en-US" sz="1350" dirty="0"/>
              <a:t>(</a:t>
            </a:r>
            <a:r>
              <a:rPr lang="en-US" sz="1350" dirty="0" err="1"/>
              <a:t>rekod</a:t>
            </a:r>
            <a:r>
              <a:rPr lang="en-US" sz="1350" dirty="0"/>
              <a:t> </a:t>
            </a:r>
            <a:r>
              <a:rPr lang="en-US" sz="1350" dirty="0" err="1"/>
              <a:t>baru</a:t>
            </a:r>
            <a:r>
              <a:rPr lang="en-US" sz="1350" dirty="0"/>
              <a:t>)</a:t>
            </a:r>
            <a:endParaRPr lang="en-MY" sz="1350" dirty="0"/>
          </a:p>
        </p:txBody>
      </p:sp>
      <p:sp>
        <p:nvSpPr>
          <p:cNvPr id="39" name="Rectangle 38"/>
          <p:cNvSpPr/>
          <p:nvPr/>
        </p:nvSpPr>
        <p:spPr>
          <a:xfrm>
            <a:off x="4127078" y="4145661"/>
            <a:ext cx="1232306" cy="4822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BN PENYEMAK</a:t>
            </a:r>
            <a:endParaRPr lang="en-MY" sz="1350" dirty="0"/>
          </a:p>
        </p:txBody>
      </p:sp>
      <p:sp>
        <p:nvSpPr>
          <p:cNvPr id="40" name="Right Arrow 39"/>
          <p:cNvSpPr/>
          <p:nvPr/>
        </p:nvSpPr>
        <p:spPr>
          <a:xfrm rot="5400000">
            <a:off x="4680217" y="3929735"/>
            <a:ext cx="201092" cy="22443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350"/>
          </a:p>
        </p:txBody>
      </p:sp>
      <p:sp>
        <p:nvSpPr>
          <p:cNvPr id="33" name="Right Arrow 32"/>
          <p:cNvSpPr/>
          <p:nvPr/>
        </p:nvSpPr>
        <p:spPr>
          <a:xfrm rot="5400000">
            <a:off x="4506260" y="2821043"/>
            <a:ext cx="549005" cy="321471"/>
          </a:xfrm>
          <a:prstGeom prst="rightArrow">
            <a:avLst>
              <a:gd name="adj1" fmla="val 50001"/>
              <a:gd name="adj2" fmla="val 50000"/>
            </a:avLst>
          </a:prstGeom>
          <a:noFill/>
          <a:ln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350" dirty="0"/>
          </a:p>
        </p:txBody>
      </p:sp>
      <p:sp>
        <p:nvSpPr>
          <p:cNvPr id="27" name="Cloud 26">
            <a:extLst>
              <a:ext uri="{FF2B5EF4-FFF2-40B4-BE49-F238E27FC236}">
                <a16:creationId xmlns:a16="http://schemas.microsoft.com/office/drawing/2014/main" xmlns="" id="{AC6B6E25-E64F-42B3-B4CB-CD292C978391}"/>
              </a:ext>
            </a:extLst>
          </p:cNvPr>
          <p:cNvSpPr/>
          <p:nvPr/>
        </p:nvSpPr>
        <p:spPr>
          <a:xfrm>
            <a:off x="3439248" y="1742561"/>
            <a:ext cx="2644920" cy="849311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350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0F4AC67C-9C69-4352-8645-FEE7A3316E3E}"/>
              </a:ext>
            </a:extLst>
          </p:cNvPr>
          <p:cNvSpPr txBox="1"/>
          <p:nvPr/>
        </p:nvSpPr>
        <p:spPr>
          <a:xfrm>
            <a:off x="3439249" y="1837686"/>
            <a:ext cx="245866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/>
            <a:r>
              <a:rPr lang="en-US" sz="1350" b="1" dirty="0"/>
              <a:t>       </a:t>
            </a:r>
            <a:r>
              <a:rPr lang="en-MY" sz="1350" b="1" dirty="0"/>
              <a:t>BAUCAR BAYARAN MANUAL </a:t>
            </a:r>
          </a:p>
          <a:p>
            <a:pPr marL="257175" indent="-257175"/>
            <a:r>
              <a:rPr lang="en-US" sz="1350" b="1" dirty="0"/>
              <a:t>          B</a:t>
            </a:r>
            <a:r>
              <a:rPr lang="en-MY" sz="1350" b="1" dirty="0"/>
              <a:t>ANKDRAF/CEK/EFT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40A73B37-DFFC-4934-BD97-510FD7F06EE1}"/>
              </a:ext>
            </a:extLst>
          </p:cNvPr>
          <p:cNvSpPr/>
          <p:nvPr/>
        </p:nvSpPr>
        <p:spPr>
          <a:xfrm>
            <a:off x="4127077" y="4926922"/>
            <a:ext cx="1232306" cy="4822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BN PELULUS</a:t>
            </a:r>
            <a:endParaRPr lang="en-MY" sz="1350" dirty="0"/>
          </a:p>
        </p:txBody>
      </p:sp>
    </p:spTree>
    <p:extLst>
      <p:ext uri="{BB962C8B-B14F-4D97-AF65-F5344CB8AC3E}">
        <p14:creationId xmlns:p14="http://schemas.microsoft.com/office/powerpoint/2010/main" val="2274878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510297" y="1813506"/>
            <a:ext cx="2144333" cy="55057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sz="1350" dirty="0"/>
              <a:t>Proses </a:t>
            </a:r>
            <a:r>
              <a:rPr lang="en-MY" sz="1350" dirty="0" err="1"/>
              <a:t>Penyesuaian</a:t>
            </a:r>
            <a:r>
              <a:rPr lang="en-MY" sz="1350" dirty="0"/>
              <a:t> Bank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510297" y="2895332"/>
            <a:ext cx="2144333" cy="52159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sz="1350" dirty="0"/>
              <a:t>Proses </a:t>
            </a:r>
            <a:r>
              <a:rPr lang="en-MY" sz="1350" dirty="0" err="1"/>
              <a:t>Cek</a:t>
            </a:r>
            <a:r>
              <a:rPr lang="en-MY" sz="1350" dirty="0"/>
              <a:t> </a:t>
            </a:r>
            <a:r>
              <a:rPr lang="en-MY" sz="1350" dirty="0" err="1"/>
              <a:t>Tak</a:t>
            </a:r>
            <a:r>
              <a:rPr lang="en-MY" sz="1350" dirty="0"/>
              <a:t> </a:t>
            </a:r>
            <a:r>
              <a:rPr lang="en-MY" sz="1350" dirty="0" err="1"/>
              <a:t>Laku</a:t>
            </a:r>
            <a:endParaRPr lang="en-MY" sz="1350" dirty="0"/>
          </a:p>
        </p:txBody>
      </p:sp>
      <p:cxnSp>
        <p:nvCxnSpPr>
          <p:cNvPr id="18" name="Elbow Connector 17"/>
          <p:cNvCxnSpPr>
            <a:stCxn id="4" idx="2"/>
            <a:endCxn id="6" idx="0"/>
          </p:cNvCxnSpPr>
          <p:nvPr/>
        </p:nvCxnSpPr>
        <p:spPr>
          <a:xfrm rot="5400000">
            <a:off x="4316836" y="2629704"/>
            <a:ext cx="531255" cy="9525"/>
          </a:xfrm>
          <a:prstGeom prst="bentConnector3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806470" y="907196"/>
            <a:ext cx="7561511" cy="530915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sz="3000" b="1" u="sng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Proses </a:t>
            </a:r>
            <a:r>
              <a:rPr lang="en-US" sz="2700" b="1" u="sng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Pembatalan</a:t>
            </a:r>
            <a:r>
              <a:rPr lang="en-US" sz="3000" b="1" u="sng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3000" b="1" u="sng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Cek</a:t>
            </a:r>
            <a:r>
              <a:rPr lang="en-US" sz="3000" b="1" u="sng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3000" b="1" u="sng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Tak</a:t>
            </a:r>
            <a:r>
              <a:rPr lang="en-US" sz="3000" b="1" u="sng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3000" b="1" u="sng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Laku</a:t>
            </a:r>
            <a:endParaRPr lang="en-US" sz="3000" b="1" u="sng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graphicFrame>
        <p:nvGraphicFramePr>
          <p:cNvPr id="60" name="Diagram 59"/>
          <p:cNvGraphicFramePr/>
          <p:nvPr/>
        </p:nvGraphicFramePr>
        <p:xfrm>
          <a:off x="3481924" y="3948182"/>
          <a:ext cx="2191554" cy="1931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2" name="Straight Arrow Connector 61"/>
          <p:cNvCxnSpPr>
            <a:stCxn id="6" idx="2"/>
            <a:endCxn id="60" idx="0"/>
          </p:cNvCxnSpPr>
          <p:nvPr/>
        </p:nvCxnSpPr>
        <p:spPr>
          <a:xfrm flipH="1">
            <a:off x="4577701" y="3416927"/>
            <a:ext cx="4763" cy="5312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Line Callout 2 65"/>
          <p:cNvSpPr/>
          <p:nvPr/>
        </p:nvSpPr>
        <p:spPr>
          <a:xfrm>
            <a:off x="601048" y="3416927"/>
            <a:ext cx="2347174" cy="560232"/>
          </a:xfrm>
          <a:prstGeom prst="borderCallout2">
            <a:avLst>
              <a:gd name="adj1" fmla="val 17857"/>
              <a:gd name="adj2" fmla="val 100875"/>
              <a:gd name="adj3" fmla="val 16133"/>
              <a:gd name="adj4" fmla="val 113786"/>
              <a:gd name="adj5" fmla="val -40638"/>
              <a:gd name="adj6" fmla="val 124300"/>
            </a:avLst>
          </a:prstGeom>
          <a:ln w="28575">
            <a:prstDash val="lgDash"/>
            <a:headEnd type="none" w="med" len="med"/>
            <a:tailEnd type="triangl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MY" sz="1200" dirty="0" err="1"/>
              <a:t>Laporan</a:t>
            </a:r>
            <a:r>
              <a:rPr lang="en-MY" sz="1200" dirty="0"/>
              <a:t> </a:t>
            </a:r>
            <a:r>
              <a:rPr lang="en-MY" sz="1200" dirty="0" err="1"/>
              <a:t>Cek</a:t>
            </a:r>
            <a:r>
              <a:rPr lang="en-MY" sz="1200" dirty="0"/>
              <a:t> </a:t>
            </a:r>
            <a:r>
              <a:rPr lang="en-MY" sz="1200" dirty="0" err="1"/>
              <a:t>Tak</a:t>
            </a:r>
            <a:r>
              <a:rPr lang="en-MY" sz="1200" dirty="0"/>
              <a:t> </a:t>
            </a:r>
            <a:r>
              <a:rPr lang="en-MY" sz="1200" dirty="0" err="1"/>
              <a:t>Laku</a:t>
            </a:r>
            <a:r>
              <a:rPr lang="en-MY" sz="1200" dirty="0"/>
              <a:t> di </a:t>
            </a:r>
            <a:r>
              <a:rPr lang="en-MY" sz="1200" dirty="0" err="1"/>
              <a:t>Modul</a:t>
            </a:r>
            <a:r>
              <a:rPr lang="en-MY" sz="1200" dirty="0"/>
              <a:t> AR</a:t>
            </a:r>
          </a:p>
        </p:txBody>
      </p:sp>
      <p:sp>
        <p:nvSpPr>
          <p:cNvPr id="67" name="Rounded Rectangle 66"/>
          <p:cNvSpPr/>
          <p:nvPr/>
        </p:nvSpPr>
        <p:spPr>
          <a:xfrm>
            <a:off x="6722033" y="2866356"/>
            <a:ext cx="2144333" cy="55057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sz="1350" dirty="0"/>
              <a:t>Proses </a:t>
            </a:r>
            <a:r>
              <a:rPr lang="en-MY" sz="1350" dirty="0" err="1"/>
              <a:t>Kunci</a:t>
            </a:r>
            <a:r>
              <a:rPr lang="en-MY" sz="1350" dirty="0"/>
              <a:t> </a:t>
            </a:r>
            <a:r>
              <a:rPr lang="en-MY" sz="1350" dirty="0" err="1"/>
              <a:t>Masuk</a:t>
            </a:r>
            <a:r>
              <a:rPr lang="en-MY" sz="1350" dirty="0"/>
              <a:t> Manual</a:t>
            </a:r>
          </a:p>
        </p:txBody>
      </p:sp>
      <p:cxnSp>
        <p:nvCxnSpPr>
          <p:cNvPr id="69" name="Straight Arrow Connector 68"/>
          <p:cNvCxnSpPr>
            <a:stCxn id="67" idx="1"/>
            <a:endCxn id="6" idx="3"/>
          </p:cNvCxnSpPr>
          <p:nvPr/>
        </p:nvCxnSpPr>
        <p:spPr>
          <a:xfrm flipH="1">
            <a:off x="5654630" y="3141642"/>
            <a:ext cx="1067404" cy="1448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785786" y="214290"/>
            <a:ext cx="7572428" cy="571503"/>
          </a:xfrm>
          <a:ln w="19050" cmpd="sng">
            <a:solidFill>
              <a:schemeClr val="accent1">
                <a:alpha val="76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MODUL PENGURUSAN TUNAI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742968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888004" y="116632"/>
            <a:ext cx="7572428" cy="571503"/>
          </a:xfrm>
          <a:ln w="19050" cmpd="sng">
            <a:solidFill>
              <a:schemeClr val="accent1">
                <a:alpha val="76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MODUL PENGURUSAN TUNAI</a:t>
            </a:r>
            <a:endParaRPr lang="en-MY" dirty="0"/>
          </a:p>
        </p:txBody>
      </p:sp>
      <p:sp>
        <p:nvSpPr>
          <p:cNvPr id="24" name="Rectangle 23"/>
          <p:cNvSpPr/>
          <p:nvPr/>
        </p:nvSpPr>
        <p:spPr>
          <a:xfrm>
            <a:off x="3719079" y="3451855"/>
            <a:ext cx="1705843" cy="42862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BN PENYEMAK</a:t>
            </a:r>
          </a:p>
        </p:txBody>
      </p:sp>
      <p:sp>
        <p:nvSpPr>
          <p:cNvPr id="38" name="Rectangle 37"/>
          <p:cNvSpPr/>
          <p:nvPr/>
        </p:nvSpPr>
        <p:spPr>
          <a:xfrm>
            <a:off x="3719078" y="2392880"/>
            <a:ext cx="1705845" cy="42862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BN PENYEDIA</a:t>
            </a:r>
          </a:p>
        </p:txBody>
      </p:sp>
      <p:sp>
        <p:nvSpPr>
          <p:cNvPr id="40" name="Right Arrow 39"/>
          <p:cNvSpPr/>
          <p:nvPr/>
        </p:nvSpPr>
        <p:spPr>
          <a:xfrm rot="5400000">
            <a:off x="4437939" y="2961609"/>
            <a:ext cx="268123" cy="29924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6" name="TextBox 25"/>
          <p:cNvSpPr txBox="1"/>
          <p:nvPr/>
        </p:nvSpPr>
        <p:spPr>
          <a:xfrm>
            <a:off x="2375756" y="1484329"/>
            <a:ext cx="4392488" cy="461665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MY" sz="2400" dirty="0"/>
              <a:t>PEMBATALAN CEK TAK LAKU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719079" y="4572097"/>
            <a:ext cx="1705843" cy="42862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BN PELULUS</a:t>
            </a:r>
          </a:p>
        </p:txBody>
      </p:sp>
      <p:sp>
        <p:nvSpPr>
          <p:cNvPr id="13" name="Right Arrow 12"/>
          <p:cNvSpPr/>
          <p:nvPr/>
        </p:nvSpPr>
        <p:spPr>
          <a:xfrm rot="5400000">
            <a:off x="4437939" y="4153192"/>
            <a:ext cx="268123" cy="29924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34122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811368" y="1803847"/>
            <a:ext cx="2144333" cy="55057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sz="1350" dirty="0"/>
              <a:t>Proses </a:t>
            </a:r>
            <a:r>
              <a:rPr lang="en-MY" sz="1350" dirty="0" err="1"/>
              <a:t>Penyesuaian</a:t>
            </a:r>
            <a:r>
              <a:rPr lang="en-MY" sz="1350" dirty="0"/>
              <a:t> Bank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181859" y="1803847"/>
            <a:ext cx="2191019" cy="55057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sz="1350" dirty="0"/>
              <a:t>Proses </a:t>
            </a:r>
            <a:r>
              <a:rPr lang="en-MY" sz="1350" dirty="0" err="1"/>
              <a:t>Penyesuaian</a:t>
            </a:r>
            <a:r>
              <a:rPr lang="en-MY" sz="1350" dirty="0"/>
              <a:t> Fail CR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489403" y="2895328"/>
            <a:ext cx="2158754" cy="52159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sz="1350" dirty="0"/>
              <a:t>Proses </a:t>
            </a:r>
            <a:r>
              <a:rPr lang="en-MY" sz="1350" dirty="0" err="1"/>
              <a:t>Pembatalan</a:t>
            </a:r>
            <a:r>
              <a:rPr lang="en-MY" sz="1350" dirty="0"/>
              <a:t> </a:t>
            </a:r>
            <a:r>
              <a:rPr lang="en-MY" sz="1350" dirty="0" err="1"/>
              <a:t>Cek</a:t>
            </a:r>
            <a:r>
              <a:rPr lang="en-MY" sz="1350" dirty="0"/>
              <a:t>/EFT </a:t>
            </a:r>
            <a:r>
              <a:rPr lang="en-MY" sz="1350" dirty="0" err="1"/>
              <a:t>ke</a:t>
            </a:r>
            <a:r>
              <a:rPr lang="en-MY" sz="1350" dirty="0"/>
              <a:t> </a:t>
            </a:r>
            <a:r>
              <a:rPr lang="en-MY" sz="1350" dirty="0" err="1"/>
              <a:t>Akaun</a:t>
            </a:r>
            <a:r>
              <a:rPr lang="en-MY" sz="1350" dirty="0"/>
              <a:t> </a:t>
            </a:r>
            <a:r>
              <a:rPr lang="en-MY" sz="1350" dirty="0" err="1"/>
              <a:t>Pembatalan</a:t>
            </a:r>
            <a:endParaRPr lang="en-MY" sz="1350" dirty="0"/>
          </a:p>
        </p:txBody>
      </p:sp>
      <p:cxnSp>
        <p:nvCxnSpPr>
          <p:cNvPr id="9" name="Elbow Connector 8"/>
          <p:cNvCxnSpPr>
            <a:stCxn id="4" idx="2"/>
            <a:endCxn id="7" idx="1"/>
          </p:cNvCxnSpPr>
          <p:nvPr/>
        </p:nvCxnSpPr>
        <p:spPr>
          <a:xfrm rot="16200000" flipH="1">
            <a:off x="2285615" y="1952337"/>
            <a:ext cx="801708" cy="1605869"/>
          </a:xfrm>
          <a:prstGeom prst="bentConnector2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11"/>
          <p:cNvCxnSpPr>
            <a:stCxn id="5" idx="2"/>
            <a:endCxn id="7" idx="3"/>
          </p:cNvCxnSpPr>
          <p:nvPr/>
        </p:nvCxnSpPr>
        <p:spPr>
          <a:xfrm rot="5400000">
            <a:off x="6061910" y="1940665"/>
            <a:ext cx="801707" cy="1629212"/>
          </a:xfrm>
          <a:prstGeom prst="bentConnector2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Line Callout 2 52"/>
          <p:cNvSpPr/>
          <p:nvPr/>
        </p:nvSpPr>
        <p:spPr>
          <a:xfrm>
            <a:off x="5654145" y="3977160"/>
            <a:ext cx="3290233" cy="1651717"/>
          </a:xfrm>
          <a:prstGeom prst="borderCallout2">
            <a:avLst>
              <a:gd name="adj1" fmla="val 18750"/>
              <a:gd name="adj2" fmla="val 52"/>
              <a:gd name="adj3" fmla="val 18750"/>
              <a:gd name="adj4" fmla="val -16667"/>
              <a:gd name="adj5" fmla="val -34769"/>
              <a:gd name="adj6" fmla="val -16423"/>
            </a:avLst>
          </a:prstGeom>
          <a:ln w="28575">
            <a:prstDash val="lgDash"/>
            <a:headEnd type="none" w="med" len="med"/>
            <a:tailEnd type="triangl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MY" sz="1200" dirty="0" err="1"/>
              <a:t>Laporan-laporan</a:t>
            </a:r>
            <a:r>
              <a:rPr lang="en-MY" sz="1200" dirty="0"/>
              <a:t> yang </a:t>
            </a:r>
            <a:r>
              <a:rPr lang="en-MY" sz="1200" dirty="0" err="1"/>
              <a:t>terlibat</a:t>
            </a:r>
            <a:endParaRPr lang="en-MY" sz="1200" dirty="0"/>
          </a:p>
          <a:p>
            <a:pPr marL="257175" indent="-257175">
              <a:buAutoNum type="arabicParenR"/>
            </a:pPr>
            <a:r>
              <a:rPr lang="en-MY" sz="1200" dirty="0"/>
              <a:t>Resit </a:t>
            </a:r>
            <a:r>
              <a:rPr lang="en-MY" sz="1200" dirty="0" err="1"/>
              <a:t>Perbendaharaan</a:t>
            </a:r>
            <a:endParaRPr lang="en-MY" sz="1200" dirty="0"/>
          </a:p>
          <a:p>
            <a:pPr marL="257175" indent="-257175">
              <a:buAutoNum type="arabicParenR"/>
            </a:pPr>
            <a:r>
              <a:rPr lang="en-MY" sz="1200" dirty="0" err="1"/>
              <a:t>Laporan</a:t>
            </a:r>
            <a:r>
              <a:rPr lang="en-MY" sz="1200" dirty="0"/>
              <a:t> </a:t>
            </a:r>
            <a:r>
              <a:rPr lang="en-MY" sz="1200" dirty="0" err="1"/>
              <a:t>Pembatalan</a:t>
            </a:r>
            <a:r>
              <a:rPr lang="en-MY" sz="1200" dirty="0"/>
              <a:t> </a:t>
            </a:r>
            <a:r>
              <a:rPr lang="en-MY" sz="1200" dirty="0" err="1"/>
              <a:t>Cek</a:t>
            </a:r>
            <a:r>
              <a:rPr lang="en-MY" sz="1200" dirty="0"/>
              <a:t>/EFT </a:t>
            </a:r>
            <a:r>
              <a:rPr lang="en-MY" sz="1200" dirty="0" err="1"/>
              <a:t>Ke</a:t>
            </a:r>
            <a:r>
              <a:rPr lang="en-MY" sz="1200" dirty="0"/>
              <a:t> </a:t>
            </a:r>
            <a:r>
              <a:rPr lang="en-MY" sz="1200" dirty="0" err="1"/>
              <a:t>Akaun</a:t>
            </a:r>
            <a:r>
              <a:rPr lang="en-MY" sz="1200" dirty="0"/>
              <a:t> </a:t>
            </a:r>
            <a:r>
              <a:rPr lang="en-MY" sz="1200" dirty="0" err="1"/>
              <a:t>Pembatalan</a:t>
            </a:r>
            <a:r>
              <a:rPr lang="en-MY" sz="1200" dirty="0"/>
              <a:t> (</a:t>
            </a:r>
            <a:r>
              <a:rPr lang="en-MY" sz="1200" dirty="0" err="1"/>
              <a:t>Laporan</a:t>
            </a:r>
            <a:r>
              <a:rPr lang="en-MY" sz="1200" dirty="0"/>
              <a:t> </a:t>
            </a:r>
            <a:r>
              <a:rPr lang="en-MY" sz="1200" dirty="0" err="1"/>
              <a:t>Pengurusan</a:t>
            </a:r>
            <a:r>
              <a:rPr lang="en-MY" sz="1200" dirty="0"/>
              <a:t> </a:t>
            </a:r>
            <a:r>
              <a:rPr lang="en-MY" sz="1200" dirty="0" err="1"/>
              <a:t>Tunai</a:t>
            </a:r>
            <a:r>
              <a:rPr lang="en-MY" sz="1200" dirty="0"/>
              <a:t>)</a:t>
            </a:r>
          </a:p>
          <a:p>
            <a:pPr marL="257175" indent="-257175">
              <a:buAutoNum type="arabicParenR"/>
            </a:pPr>
            <a:r>
              <a:rPr lang="en-MY" sz="1200" dirty="0" err="1"/>
              <a:t>Laporan</a:t>
            </a:r>
            <a:r>
              <a:rPr lang="en-MY" sz="1200" dirty="0"/>
              <a:t> </a:t>
            </a:r>
            <a:r>
              <a:rPr lang="en-MY" sz="1200" dirty="0" err="1"/>
              <a:t>Buku</a:t>
            </a:r>
            <a:r>
              <a:rPr lang="en-MY" sz="1200" dirty="0"/>
              <a:t> </a:t>
            </a:r>
            <a:r>
              <a:rPr lang="en-MY" sz="1200" dirty="0" err="1"/>
              <a:t>Akaun</a:t>
            </a:r>
            <a:r>
              <a:rPr lang="en-MY" sz="1200" dirty="0"/>
              <a:t> </a:t>
            </a:r>
            <a:r>
              <a:rPr lang="en-MY" sz="1200" dirty="0" err="1"/>
              <a:t>Amanah</a:t>
            </a:r>
            <a:r>
              <a:rPr lang="en-MY" sz="1200" dirty="0"/>
              <a:t> (</a:t>
            </a:r>
            <a:r>
              <a:rPr lang="en-MY" sz="1200" dirty="0" err="1"/>
              <a:t>Laporan</a:t>
            </a:r>
            <a:r>
              <a:rPr lang="en-MY" sz="1200" dirty="0"/>
              <a:t> </a:t>
            </a:r>
            <a:r>
              <a:rPr lang="en-MY" sz="1200" dirty="0" err="1"/>
              <a:t>Lejar</a:t>
            </a:r>
            <a:r>
              <a:rPr lang="en-MY" sz="1200" dirty="0"/>
              <a:t> Am)</a:t>
            </a:r>
          </a:p>
          <a:p>
            <a:pPr marL="257175" indent="-257175">
              <a:buAutoNum type="arabicParenR"/>
            </a:pPr>
            <a:r>
              <a:rPr lang="en-MY" sz="1200" dirty="0" err="1"/>
              <a:t>Laporan</a:t>
            </a:r>
            <a:r>
              <a:rPr lang="en-MY" sz="1200" dirty="0"/>
              <a:t> </a:t>
            </a:r>
            <a:r>
              <a:rPr lang="en-MY" sz="1200" dirty="0" err="1"/>
              <a:t>Jurnal</a:t>
            </a:r>
            <a:endParaRPr lang="en-MY" sz="1200" dirty="0"/>
          </a:p>
        </p:txBody>
      </p:sp>
      <p:sp>
        <p:nvSpPr>
          <p:cNvPr id="55" name="Rectangle 54"/>
          <p:cNvSpPr/>
          <p:nvPr/>
        </p:nvSpPr>
        <p:spPr>
          <a:xfrm>
            <a:off x="826913" y="764704"/>
            <a:ext cx="7561511" cy="484748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sz="2700" b="1" u="sng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Proses </a:t>
            </a:r>
            <a:r>
              <a:rPr lang="en-US" sz="2700" b="1" u="sng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Pembatalan</a:t>
            </a:r>
            <a:r>
              <a:rPr lang="en-US" sz="2700" b="1" u="sng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2700" b="1" u="sng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Cek</a:t>
            </a:r>
            <a:r>
              <a:rPr lang="en-US" sz="2700" b="1" u="sng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/EFT </a:t>
            </a:r>
            <a:r>
              <a:rPr lang="en-US" sz="2700" b="1" u="sng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ke</a:t>
            </a:r>
            <a:r>
              <a:rPr lang="en-US" sz="2700" b="1" u="sng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2700" b="1" u="sng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Akaun</a:t>
            </a:r>
            <a:r>
              <a:rPr lang="en-US" sz="2700" b="1" u="sng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2700" b="1" u="sng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Pembatalan</a:t>
            </a:r>
            <a:endParaRPr lang="en-US" sz="2700" b="1" u="sng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56" name="Oval 55"/>
          <p:cNvSpPr/>
          <p:nvPr/>
        </p:nvSpPr>
        <p:spPr>
          <a:xfrm>
            <a:off x="4286215" y="3979539"/>
            <a:ext cx="569891" cy="521593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sz="1350" dirty="0"/>
              <a:t>A</a:t>
            </a:r>
          </a:p>
        </p:txBody>
      </p:sp>
      <p:sp>
        <p:nvSpPr>
          <p:cNvPr id="13" name="Line Callout 1 12"/>
          <p:cNvSpPr/>
          <p:nvPr/>
        </p:nvSpPr>
        <p:spPr>
          <a:xfrm>
            <a:off x="1332963" y="3957835"/>
            <a:ext cx="1081826" cy="540914"/>
          </a:xfrm>
          <a:prstGeom prst="borderCallout1">
            <a:avLst>
              <a:gd name="adj1" fmla="val 45965"/>
              <a:gd name="adj2" fmla="val 100256"/>
              <a:gd name="adj3" fmla="val -106872"/>
              <a:gd name="adj4" fmla="val 202210"/>
            </a:avLst>
          </a:prstGeom>
          <a:ln>
            <a:headEnd type="none" w="med" len="med"/>
            <a:tailEnd type="triangl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sz="1350" dirty="0" err="1"/>
              <a:t>Peranan</a:t>
            </a:r>
            <a:r>
              <a:rPr lang="en-MY" sz="1350" dirty="0"/>
              <a:t> BN</a:t>
            </a:r>
          </a:p>
        </p:txBody>
      </p:sp>
      <p:cxnSp>
        <p:nvCxnSpPr>
          <p:cNvPr id="17" name="Straight Arrow Connector 16"/>
          <p:cNvCxnSpPr>
            <a:stCxn id="7" idx="2"/>
            <a:endCxn id="56" idx="0"/>
          </p:cNvCxnSpPr>
          <p:nvPr/>
        </p:nvCxnSpPr>
        <p:spPr>
          <a:xfrm>
            <a:off x="4568780" y="3416923"/>
            <a:ext cx="2381" cy="56261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3"/>
          <p:cNvSpPr>
            <a:spLocks noGrp="1"/>
          </p:cNvSpPr>
          <p:nvPr>
            <p:ph type="ctrTitle"/>
          </p:nvPr>
        </p:nvSpPr>
        <p:spPr>
          <a:xfrm>
            <a:off x="815996" y="116632"/>
            <a:ext cx="7572428" cy="571503"/>
          </a:xfrm>
          <a:ln w="19050" cmpd="sng">
            <a:solidFill>
              <a:schemeClr val="accent1">
                <a:alpha val="76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MODUL PENGURUSAN TUNAI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129051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405280" y="220469"/>
            <a:ext cx="6330133" cy="428627"/>
          </a:xfrm>
          <a:ln w="19050" cmpd="sng">
            <a:solidFill>
              <a:schemeClr val="accent1">
                <a:alpha val="76000"/>
              </a:schemeClr>
            </a:solidFill>
          </a:ln>
        </p:spPr>
        <p:txBody>
          <a:bodyPr>
            <a:noAutofit/>
          </a:bodyPr>
          <a:lstStyle/>
          <a:p>
            <a:r>
              <a:rPr lang="en-US" sz="3600" dirty="0"/>
              <a:t>MODUL PENGURUSAN TUNAI</a:t>
            </a:r>
            <a:endParaRPr lang="en-MY" sz="3600" dirty="0"/>
          </a:p>
        </p:txBody>
      </p:sp>
      <p:sp>
        <p:nvSpPr>
          <p:cNvPr id="16" name="TextBox 15"/>
          <p:cNvSpPr txBox="1"/>
          <p:nvPr/>
        </p:nvSpPr>
        <p:spPr>
          <a:xfrm>
            <a:off x="1259632" y="874424"/>
            <a:ext cx="698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2400" b="1" dirty="0"/>
              <a:t>Proses Pembatalan </a:t>
            </a:r>
            <a:r>
              <a:rPr lang="en-MY" sz="2400" b="1" dirty="0" err="1"/>
              <a:t>Cek</a:t>
            </a:r>
            <a:r>
              <a:rPr lang="en-MY" sz="2400" b="1" dirty="0"/>
              <a:t>/EFT </a:t>
            </a:r>
            <a:r>
              <a:rPr lang="en-MY" sz="2400" b="1" dirty="0" err="1"/>
              <a:t>Ke</a:t>
            </a:r>
            <a:r>
              <a:rPr lang="en-MY" sz="2400" b="1" dirty="0"/>
              <a:t> </a:t>
            </a:r>
            <a:r>
              <a:rPr lang="en-MY" sz="2400" b="1" dirty="0" err="1"/>
              <a:t>Akaun</a:t>
            </a:r>
            <a:r>
              <a:rPr lang="en-MY" sz="2400" b="1" dirty="0"/>
              <a:t> Pembatalan</a:t>
            </a:r>
            <a:endParaRPr lang="en-MY" sz="2400" dirty="0"/>
          </a:p>
        </p:txBody>
      </p:sp>
      <p:sp>
        <p:nvSpPr>
          <p:cNvPr id="30" name="Cloud 29"/>
          <p:cNvSpPr/>
          <p:nvPr/>
        </p:nvSpPr>
        <p:spPr>
          <a:xfrm>
            <a:off x="844206" y="1712720"/>
            <a:ext cx="1768677" cy="965487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350" dirty="0"/>
          </a:p>
        </p:txBody>
      </p:sp>
      <p:sp>
        <p:nvSpPr>
          <p:cNvPr id="31" name="TextBox 30"/>
          <p:cNvSpPr txBox="1"/>
          <p:nvPr/>
        </p:nvSpPr>
        <p:spPr>
          <a:xfrm>
            <a:off x="1034236" y="1908884"/>
            <a:ext cx="1460081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/>
            <a:r>
              <a:rPr lang="en-US" sz="1050" b="1" dirty="0"/>
              <a:t>DARI PROSES PENYESUAIAN FAIL CR</a:t>
            </a:r>
            <a:endParaRPr lang="en-MY" sz="1050" b="1" dirty="0"/>
          </a:p>
        </p:txBody>
      </p:sp>
      <p:sp>
        <p:nvSpPr>
          <p:cNvPr id="38" name="Rectangle 37"/>
          <p:cNvSpPr/>
          <p:nvPr/>
        </p:nvSpPr>
        <p:spPr>
          <a:xfrm>
            <a:off x="3842903" y="3241844"/>
            <a:ext cx="1232306" cy="5490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BN PENYEDIA</a:t>
            </a:r>
          </a:p>
          <a:p>
            <a:pPr algn="ctr"/>
            <a:r>
              <a:rPr lang="en-US" sz="1350" dirty="0"/>
              <a:t>(Proses)</a:t>
            </a:r>
            <a:endParaRPr lang="en-MY" sz="1350" dirty="0"/>
          </a:p>
        </p:txBody>
      </p:sp>
      <p:sp>
        <p:nvSpPr>
          <p:cNvPr id="29" name="Right Arrow 28"/>
          <p:cNvSpPr/>
          <p:nvPr/>
        </p:nvSpPr>
        <p:spPr>
          <a:xfrm>
            <a:off x="2731450" y="2003918"/>
            <a:ext cx="546413" cy="321471"/>
          </a:xfrm>
          <a:prstGeom prst="rightArrow">
            <a:avLst/>
          </a:prstGeom>
          <a:noFill/>
          <a:ln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350"/>
          </a:p>
        </p:txBody>
      </p:sp>
      <p:sp>
        <p:nvSpPr>
          <p:cNvPr id="33" name="Right Arrow 32"/>
          <p:cNvSpPr/>
          <p:nvPr/>
        </p:nvSpPr>
        <p:spPr>
          <a:xfrm rot="5400000">
            <a:off x="4249244" y="2776744"/>
            <a:ext cx="477098" cy="321471"/>
          </a:xfrm>
          <a:prstGeom prst="rightArrow">
            <a:avLst>
              <a:gd name="adj1" fmla="val 50001"/>
              <a:gd name="adj2" fmla="val 50000"/>
            </a:avLst>
          </a:prstGeom>
          <a:noFill/>
          <a:ln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350" dirty="0"/>
          </a:p>
        </p:txBody>
      </p:sp>
      <p:sp>
        <p:nvSpPr>
          <p:cNvPr id="27" name="Cloud 26">
            <a:extLst>
              <a:ext uri="{FF2B5EF4-FFF2-40B4-BE49-F238E27FC236}">
                <a16:creationId xmlns:a16="http://schemas.microsoft.com/office/drawing/2014/main" xmlns="" id="{AC6B6E25-E64F-42B3-B4CB-CD292C978391}"/>
              </a:ext>
            </a:extLst>
          </p:cNvPr>
          <p:cNvSpPr/>
          <p:nvPr/>
        </p:nvSpPr>
        <p:spPr>
          <a:xfrm>
            <a:off x="3371503" y="1800404"/>
            <a:ext cx="2457014" cy="854373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350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0F4AC67C-9C69-4352-8645-FEE7A3316E3E}"/>
              </a:ext>
            </a:extLst>
          </p:cNvPr>
          <p:cNvSpPr txBox="1"/>
          <p:nvPr/>
        </p:nvSpPr>
        <p:spPr>
          <a:xfrm>
            <a:off x="3341014" y="1953091"/>
            <a:ext cx="245866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/>
            <a:r>
              <a:rPr lang="en-US" sz="1350" b="1" dirty="0"/>
              <a:t>       </a:t>
            </a:r>
            <a:r>
              <a:rPr lang="en-MY" sz="1350" b="1" dirty="0"/>
              <a:t>Proses Pembatalan </a:t>
            </a:r>
            <a:r>
              <a:rPr lang="en-MY" sz="1350" b="1" dirty="0" err="1"/>
              <a:t>Cek</a:t>
            </a:r>
            <a:r>
              <a:rPr lang="en-MY" sz="1350" b="1" dirty="0"/>
              <a:t>/EFT </a:t>
            </a:r>
            <a:r>
              <a:rPr lang="en-MY" sz="1350" b="1" dirty="0" err="1"/>
              <a:t>Ke</a:t>
            </a:r>
            <a:r>
              <a:rPr lang="en-MY" sz="1350" b="1" dirty="0"/>
              <a:t> </a:t>
            </a:r>
            <a:r>
              <a:rPr lang="en-MY" sz="1350" b="1" dirty="0" err="1"/>
              <a:t>Akaun</a:t>
            </a:r>
            <a:r>
              <a:rPr lang="en-MY" sz="1350" b="1" dirty="0"/>
              <a:t> Pembatalan</a:t>
            </a:r>
          </a:p>
        </p:txBody>
      </p:sp>
      <p:sp>
        <p:nvSpPr>
          <p:cNvPr id="2" name="Line Callout 1 (No Border) 1"/>
          <p:cNvSpPr/>
          <p:nvPr/>
        </p:nvSpPr>
        <p:spPr>
          <a:xfrm>
            <a:off x="4932040" y="4161270"/>
            <a:ext cx="4068791" cy="838977"/>
          </a:xfrm>
          <a:prstGeom prst="callout1">
            <a:avLst>
              <a:gd name="adj1" fmla="val 48683"/>
              <a:gd name="adj2" fmla="val 51"/>
              <a:gd name="adj3" fmla="val -41518"/>
              <a:gd name="adj4" fmla="val -9564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MY" sz="1050" dirty="0" err="1"/>
              <a:t>Pembatalan</a:t>
            </a:r>
            <a:r>
              <a:rPr lang="en-MY" sz="1050" dirty="0"/>
              <a:t> Eft </a:t>
            </a:r>
            <a:r>
              <a:rPr lang="en-MY" sz="1050" dirty="0" err="1"/>
              <a:t>dari</a:t>
            </a:r>
            <a:r>
              <a:rPr lang="en-MY" sz="1050" dirty="0"/>
              <a:t> Bank (fail CR)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MY" sz="1050" dirty="0" err="1"/>
              <a:t>Pembatalan</a:t>
            </a:r>
            <a:r>
              <a:rPr lang="en-MY" sz="1050" dirty="0"/>
              <a:t> </a:t>
            </a:r>
            <a:r>
              <a:rPr lang="en-MY" sz="1050" dirty="0" err="1"/>
              <a:t>Cek</a:t>
            </a:r>
            <a:r>
              <a:rPr lang="en-MY" sz="1050" dirty="0"/>
              <a:t> Dari Bank (</a:t>
            </a:r>
            <a:r>
              <a:rPr lang="en-MY" sz="1050" dirty="0" err="1"/>
              <a:t>dari</a:t>
            </a:r>
            <a:r>
              <a:rPr lang="en-MY" sz="1050" dirty="0"/>
              <a:t> proses </a:t>
            </a:r>
            <a:r>
              <a:rPr lang="en-MY" sz="1050" dirty="0" err="1"/>
              <a:t>Penyesuaian</a:t>
            </a:r>
            <a:r>
              <a:rPr lang="en-MY" sz="1050" dirty="0"/>
              <a:t> Bank)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MY" sz="1050" dirty="0" err="1"/>
              <a:t>Pembatalan</a:t>
            </a:r>
            <a:r>
              <a:rPr lang="en-MY" sz="1050" dirty="0"/>
              <a:t> </a:t>
            </a:r>
            <a:r>
              <a:rPr lang="en-MY" sz="1050" dirty="0" err="1"/>
              <a:t>Cek</a:t>
            </a:r>
            <a:r>
              <a:rPr lang="en-MY" sz="1050" dirty="0"/>
              <a:t> </a:t>
            </a:r>
            <a:r>
              <a:rPr lang="en-MY" sz="1050" dirty="0" err="1"/>
              <a:t>Belum</a:t>
            </a:r>
            <a:r>
              <a:rPr lang="en-MY" sz="1050" dirty="0"/>
              <a:t> Di </a:t>
            </a:r>
            <a:r>
              <a:rPr lang="en-MY" sz="1050" dirty="0" err="1"/>
              <a:t>tunaikan</a:t>
            </a:r>
            <a:r>
              <a:rPr lang="en-MY" sz="1050" dirty="0"/>
              <a:t> (key in manual)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MY" sz="1050" dirty="0" err="1"/>
              <a:t>Pembatalan</a:t>
            </a:r>
            <a:r>
              <a:rPr lang="en-MY" sz="1050" dirty="0"/>
              <a:t> </a:t>
            </a:r>
            <a:r>
              <a:rPr lang="en-MY" sz="1050" dirty="0" err="1"/>
              <a:t>Cek</a:t>
            </a:r>
            <a:r>
              <a:rPr lang="en-MY" sz="1050" dirty="0"/>
              <a:t> </a:t>
            </a:r>
            <a:r>
              <a:rPr lang="en-MY" sz="1050" dirty="0" err="1"/>
              <a:t>Tamat</a:t>
            </a:r>
            <a:r>
              <a:rPr lang="en-MY" sz="1050" dirty="0"/>
              <a:t> </a:t>
            </a:r>
            <a:r>
              <a:rPr lang="en-MY" sz="1050" dirty="0" err="1"/>
              <a:t>Tempoh</a:t>
            </a:r>
            <a:r>
              <a:rPr lang="en-MY" sz="1050" dirty="0"/>
              <a:t> (</a:t>
            </a:r>
            <a:r>
              <a:rPr lang="en-MY" sz="1050" dirty="0" err="1"/>
              <a:t>dari</a:t>
            </a:r>
            <a:r>
              <a:rPr lang="en-MY" sz="1050" dirty="0"/>
              <a:t> proses </a:t>
            </a:r>
            <a:r>
              <a:rPr lang="en-MY" sz="1050" dirty="0" err="1"/>
              <a:t>Penyesuaian</a:t>
            </a:r>
            <a:r>
              <a:rPr lang="en-MY" sz="1050" dirty="0"/>
              <a:t> bank)</a:t>
            </a:r>
          </a:p>
        </p:txBody>
      </p:sp>
      <p:sp>
        <p:nvSpPr>
          <p:cNvPr id="17" name="Line Callout 1 (No Border) 16"/>
          <p:cNvSpPr/>
          <p:nvPr/>
        </p:nvSpPr>
        <p:spPr>
          <a:xfrm>
            <a:off x="258266" y="4141572"/>
            <a:ext cx="4068791" cy="1227320"/>
          </a:xfrm>
          <a:prstGeom prst="callout1">
            <a:avLst>
              <a:gd name="adj1" fmla="val 1480"/>
              <a:gd name="adj2" fmla="val 50141"/>
              <a:gd name="adj3" fmla="val -47185"/>
              <a:gd name="adj4" fmla="val 86503"/>
            </a:avLst>
          </a:prstGeom>
          <a:solidFill>
            <a:schemeClr val="bg1">
              <a:lumMod val="95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MY" sz="1050" dirty="0"/>
              <a:t>1) </a:t>
            </a:r>
            <a:r>
              <a:rPr lang="en-MY" sz="1050" dirty="0" err="1"/>
              <a:t>Semak</a:t>
            </a:r>
            <a:r>
              <a:rPr lang="en-MY" sz="1050" dirty="0"/>
              <a:t> </a:t>
            </a:r>
            <a:r>
              <a:rPr lang="en-MY" sz="1050" dirty="0" err="1"/>
              <a:t>Laporan</a:t>
            </a:r>
            <a:r>
              <a:rPr lang="en-MY" sz="1050" dirty="0"/>
              <a:t> &gt;</a:t>
            </a:r>
          </a:p>
          <a:p>
            <a:r>
              <a:rPr lang="en-MY" sz="1050" dirty="0"/>
              <a:t>&gt; </a:t>
            </a:r>
            <a:r>
              <a:rPr lang="en-MY" sz="1050" dirty="0" err="1"/>
              <a:t>Pembatalan</a:t>
            </a:r>
            <a:r>
              <a:rPr lang="en-MY" sz="1050" dirty="0"/>
              <a:t> </a:t>
            </a:r>
            <a:r>
              <a:rPr lang="en-MY" sz="1050" dirty="0" err="1"/>
              <a:t>dan</a:t>
            </a:r>
            <a:r>
              <a:rPr lang="en-MY" sz="1050" dirty="0"/>
              <a:t> </a:t>
            </a:r>
            <a:r>
              <a:rPr lang="en-MY" sz="1050" dirty="0" err="1"/>
              <a:t>Penggantian</a:t>
            </a:r>
            <a:r>
              <a:rPr lang="en-MY" sz="1050" dirty="0"/>
              <a:t> </a:t>
            </a:r>
            <a:r>
              <a:rPr lang="en-MY" sz="1050" dirty="0" err="1"/>
              <a:t>Cek</a:t>
            </a:r>
            <a:r>
              <a:rPr lang="en-MY" sz="1050" dirty="0"/>
              <a:t>/EFT</a:t>
            </a:r>
          </a:p>
          <a:p>
            <a:r>
              <a:rPr lang="en-MY" sz="1050" dirty="0"/>
              <a:t>	&gt; </a:t>
            </a:r>
            <a:r>
              <a:rPr lang="en-MY" sz="1050" dirty="0" err="1"/>
              <a:t>Laporan</a:t>
            </a:r>
            <a:r>
              <a:rPr lang="en-MY" sz="1050" dirty="0"/>
              <a:t> </a:t>
            </a:r>
            <a:r>
              <a:rPr lang="en-MY" sz="1050" dirty="0" err="1"/>
              <a:t>Pembatalan</a:t>
            </a:r>
            <a:r>
              <a:rPr lang="en-MY" sz="1050" dirty="0"/>
              <a:t> </a:t>
            </a:r>
            <a:r>
              <a:rPr lang="en-MY" sz="1050" dirty="0" err="1"/>
              <a:t>Cek</a:t>
            </a:r>
            <a:r>
              <a:rPr lang="en-MY" sz="1050" dirty="0"/>
              <a:t>/EFT </a:t>
            </a:r>
            <a:r>
              <a:rPr lang="en-MY" sz="1050" dirty="0" err="1"/>
              <a:t>Ke</a:t>
            </a:r>
            <a:r>
              <a:rPr lang="en-MY" sz="1050" dirty="0"/>
              <a:t> </a:t>
            </a:r>
            <a:r>
              <a:rPr lang="en-MY" sz="1050" dirty="0" err="1"/>
              <a:t>Akaun</a:t>
            </a:r>
            <a:r>
              <a:rPr lang="en-MY" sz="1050" dirty="0"/>
              <a:t> </a:t>
            </a:r>
            <a:r>
              <a:rPr lang="en-MY" sz="1050" dirty="0" err="1"/>
              <a:t>Pembatalan</a:t>
            </a:r>
            <a:endParaRPr lang="en-MY" sz="1050" dirty="0"/>
          </a:p>
          <a:p>
            <a:r>
              <a:rPr lang="en-MY" sz="1050" dirty="0"/>
              <a:t>2) </a:t>
            </a:r>
            <a:r>
              <a:rPr lang="en-MY" sz="1050" dirty="0" err="1"/>
              <a:t>Laporan</a:t>
            </a:r>
            <a:r>
              <a:rPr lang="en-MY" sz="1050" dirty="0"/>
              <a:t> </a:t>
            </a:r>
            <a:r>
              <a:rPr lang="en-MY" sz="1050" dirty="0" err="1"/>
              <a:t>Buku</a:t>
            </a:r>
            <a:r>
              <a:rPr lang="en-MY" sz="1050" dirty="0"/>
              <a:t> </a:t>
            </a:r>
            <a:r>
              <a:rPr lang="en-MY" sz="1050" dirty="0" err="1"/>
              <a:t>Amanah</a:t>
            </a:r>
            <a:r>
              <a:rPr lang="en-MY" sz="1050" dirty="0"/>
              <a:t> (G003-L1121101/L1121102)</a:t>
            </a:r>
          </a:p>
        </p:txBody>
      </p:sp>
    </p:spTree>
    <p:extLst>
      <p:ext uri="{BB962C8B-B14F-4D97-AF65-F5344CB8AC3E}">
        <p14:creationId xmlns:p14="http://schemas.microsoft.com/office/powerpoint/2010/main" val="1707769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851820" y="203452"/>
            <a:ext cx="5902025" cy="428627"/>
          </a:xfrm>
          <a:ln w="19050" cmpd="sng">
            <a:solidFill>
              <a:schemeClr val="accent1">
                <a:alpha val="76000"/>
              </a:schemeClr>
            </a:solidFill>
          </a:ln>
        </p:spPr>
        <p:txBody>
          <a:bodyPr>
            <a:noAutofit/>
          </a:bodyPr>
          <a:lstStyle/>
          <a:p>
            <a:r>
              <a:rPr lang="en-US" sz="3600" dirty="0"/>
              <a:t>MODUL PENGURUSAN TUNAI</a:t>
            </a:r>
            <a:endParaRPr lang="en-MY" sz="3600" dirty="0"/>
          </a:p>
        </p:txBody>
      </p:sp>
      <p:sp>
        <p:nvSpPr>
          <p:cNvPr id="16" name="TextBox 15"/>
          <p:cNvSpPr txBox="1"/>
          <p:nvPr/>
        </p:nvSpPr>
        <p:spPr>
          <a:xfrm>
            <a:off x="1542166" y="867104"/>
            <a:ext cx="63936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2400" b="1" dirty="0" err="1"/>
              <a:t>Permohonan</a:t>
            </a:r>
            <a:r>
              <a:rPr lang="en-MY" sz="2400" b="1" dirty="0"/>
              <a:t> Pembatalan/</a:t>
            </a:r>
            <a:r>
              <a:rPr lang="en-MY" sz="2400" b="1" dirty="0" err="1"/>
              <a:t>Penggantian</a:t>
            </a:r>
            <a:r>
              <a:rPr lang="en-MY" sz="2400" b="1" dirty="0"/>
              <a:t> </a:t>
            </a:r>
            <a:r>
              <a:rPr lang="en-MY" sz="2400" b="1" dirty="0" err="1"/>
              <a:t>Cek</a:t>
            </a:r>
            <a:r>
              <a:rPr lang="en-MY" sz="2400" b="1" dirty="0"/>
              <a:t>/EFT</a:t>
            </a:r>
            <a:endParaRPr lang="en-MY" sz="2400" dirty="0"/>
          </a:p>
        </p:txBody>
      </p:sp>
      <p:sp>
        <p:nvSpPr>
          <p:cNvPr id="44" name="Right Arrow 43"/>
          <p:cNvSpPr/>
          <p:nvPr/>
        </p:nvSpPr>
        <p:spPr>
          <a:xfrm rot="5400000">
            <a:off x="5434155" y="4896152"/>
            <a:ext cx="201092" cy="22443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350"/>
          </a:p>
        </p:txBody>
      </p:sp>
      <p:sp>
        <p:nvSpPr>
          <p:cNvPr id="30" name="Cloud 29"/>
          <p:cNvSpPr/>
          <p:nvPr/>
        </p:nvSpPr>
        <p:spPr>
          <a:xfrm>
            <a:off x="1888713" y="1948378"/>
            <a:ext cx="1861544" cy="1177154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350" dirty="0"/>
          </a:p>
        </p:txBody>
      </p:sp>
      <p:sp>
        <p:nvSpPr>
          <p:cNvPr id="31" name="TextBox 30"/>
          <p:cNvSpPr txBox="1"/>
          <p:nvPr/>
        </p:nvSpPr>
        <p:spPr>
          <a:xfrm>
            <a:off x="2118675" y="2120493"/>
            <a:ext cx="1460081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/>
            <a:r>
              <a:rPr lang="en-US" sz="1050" b="1" dirty="0"/>
              <a:t>DARI PROSES PEMBATALAN CEK/EFT KE AKAUN PEMBATALAN</a:t>
            </a:r>
            <a:endParaRPr lang="en-MY" sz="1050" b="1" dirty="0"/>
          </a:p>
        </p:txBody>
      </p:sp>
      <p:sp>
        <p:nvSpPr>
          <p:cNvPr id="38" name="Rectangle 37"/>
          <p:cNvSpPr/>
          <p:nvPr/>
        </p:nvSpPr>
        <p:spPr>
          <a:xfrm>
            <a:off x="4956079" y="3451631"/>
            <a:ext cx="1232306" cy="5490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BN PENYEDIA</a:t>
            </a:r>
          </a:p>
          <a:p>
            <a:pPr algn="ctr"/>
            <a:r>
              <a:rPr lang="en-US" sz="1350" dirty="0"/>
              <a:t>(</a:t>
            </a:r>
            <a:r>
              <a:rPr lang="en-US" sz="1350" dirty="0" err="1"/>
              <a:t>rekod</a:t>
            </a:r>
            <a:r>
              <a:rPr lang="en-US" sz="1350" dirty="0"/>
              <a:t> </a:t>
            </a:r>
            <a:r>
              <a:rPr lang="en-US" sz="1350" dirty="0" err="1"/>
              <a:t>baru</a:t>
            </a:r>
            <a:r>
              <a:rPr lang="en-US" sz="1350" dirty="0"/>
              <a:t>)</a:t>
            </a:r>
            <a:endParaRPr lang="en-MY" sz="1350" dirty="0"/>
          </a:p>
        </p:txBody>
      </p:sp>
      <p:sp>
        <p:nvSpPr>
          <p:cNvPr id="39" name="Rectangle 38"/>
          <p:cNvSpPr/>
          <p:nvPr/>
        </p:nvSpPr>
        <p:spPr>
          <a:xfrm>
            <a:off x="4918547" y="4290469"/>
            <a:ext cx="1232306" cy="4822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BN PENYEMAK</a:t>
            </a:r>
            <a:endParaRPr lang="en-MY" sz="1350" dirty="0"/>
          </a:p>
        </p:txBody>
      </p:sp>
      <p:sp>
        <p:nvSpPr>
          <p:cNvPr id="40" name="Right Arrow 39"/>
          <p:cNvSpPr/>
          <p:nvPr/>
        </p:nvSpPr>
        <p:spPr>
          <a:xfrm rot="5400000">
            <a:off x="5482674" y="4057313"/>
            <a:ext cx="201092" cy="22443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350"/>
          </a:p>
        </p:txBody>
      </p:sp>
      <p:sp>
        <p:nvSpPr>
          <p:cNvPr id="29" name="Right Arrow 28"/>
          <p:cNvSpPr/>
          <p:nvPr/>
        </p:nvSpPr>
        <p:spPr>
          <a:xfrm>
            <a:off x="3815889" y="2215526"/>
            <a:ext cx="546413" cy="321471"/>
          </a:xfrm>
          <a:prstGeom prst="rightArrow">
            <a:avLst/>
          </a:prstGeom>
          <a:noFill/>
          <a:ln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350"/>
          </a:p>
        </p:txBody>
      </p:sp>
      <p:sp>
        <p:nvSpPr>
          <p:cNvPr id="33" name="Right Arrow 32"/>
          <p:cNvSpPr/>
          <p:nvPr/>
        </p:nvSpPr>
        <p:spPr>
          <a:xfrm rot="5400000">
            <a:off x="5412404" y="3051734"/>
            <a:ext cx="341631" cy="321471"/>
          </a:xfrm>
          <a:prstGeom prst="rightArrow">
            <a:avLst>
              <a:gd name="adj1" fmla="val 50001"/>
              <a:gd name="adj2" fmla="val 50000"/>
            </a:avLst>
          </a:prstGeom>
          <a:noFill/>
          <a:ln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350" dirty="0"/>
          </a:p>
        </p:txBody>
      </p:sp>
      <p:sp>
        <p:nvSpPr>
          <p:cNvPr id="27" name="Cloud 26">
            <a:extLst>
              <a:ext uri="{FF2B5EF4-FFF2-40B4-BE49-F238E27FC236}">
                <a16:creationId xmlns:a16="http://schemas.microsoft.com/office/drawing/2014/main" xmlns="" id="{AC6B6E25-E64F-42B3-B4CB-CD292C978391}"/>
              </a:ext>
            </a:extLst>
          </p:cNvPr>
          <p:cNvSpPr/>
          <p:nvPr/>
        </p:nvSpPr>
        <p:spPr>
          <a:xfrm>
            <a:off x="4493565" y="1948378"/>
            <a:ext cx="2457014" cy="991502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350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0F4AC67C-9C69-4352-8645-FEE7A3316E3E}"/>
              </a:ext>
            </a:extLst>
          </p:cNvPr>
          <p:cNvSpPr txBox="1"/>
          <p:nvPr/>
        </p:nvSpPr>
        <p:spPr>
          <a:xfrm>
            <a:off x="4728980" y="2069553"/>
            <a:ext cx="2458667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/>
            <a:r>
              <a:rPr lang="en-US" sz="1350" b="1" dirty="0"/>
              <a:t> </a:t>
            </a:r>
            <a:r>
              <a:rPr lang="en-MY" sz="1350" b="1" dirty="0" err="1"/>
              <a:t>Permohonan</a:t>
            </a:r>
            <a:r>
              <a:rPr lang="en-MY" sz="1350" b="1" dirty="0"/>
              <a:t> Pembatalan/</a:t>
            </a:r>
            <a:r>
              <a:rPr lang="en-MY" sz="1350" b="1" dirty="0" err="1"/>
              <a:t>Penggantian</a:t>
            </a:r>
            <a:r>
              <a:rPr lang="en-MY" sz="1350" b="1" dirty="0"/>
              <a:t> </a:t>
            </a:r>
            <a:r>
              <a:rPr lang="en-MY" sz="1350" b="1" dirty="0" err="1"/>
              <a:t>Cek</a:t>
            </a:r>
            <a:r>
              <a:rPr lang="en-MY" sz="1350" b="1" dirty="0"/>
              <a:t>/EFT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40A73B37-DFFC-4934-BD97-510FD7F06EE1}"/>
              </a:ext>
            </a:extLst>
          </p:cNvPr>
          <p:cNvSpPr/>
          <p:nvPr/>
        </p:nvSpPr>
        <p:spPr>
          <a:xfrm>
            <a:off x="4918547" y="5138530"/>
            <a:ext cx="1232306" cy="4822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BN PELULUS</a:t>
            </a:r>
            <a:endParaRPr lang="en-MY" sz="1350" dirty="0"/>
          </a:p>
        </p:txBody>
      </p:sp>
      <p:sp>
        <p:nvSpPr>
          <p:cNvPr id="15" name="Line Callout 1 (No Border) 14"/>
          <p:cNvSpPr/>
          <p:nvPr/>
        </p:nvSpPr>
        <p:spPr>
          <a:xfrm>
            <a:off x="424773" y="3383285"/>
            <a:ext cx="4068791" cy="628866"/>
          </a:xfrm>
          <a:prstGeom prst="callout1">
            <a:avLst>
              <a:gd name="adj1" fmla="val 1480"/>
              <a:gd name="adj2" fmla="val 50141"/>
              <a:gd name="adj3" fmla="val -91030"/>
              <a:gd name="adj4" fmla="val 53979"/>
            </a:avLst>
          </a:prstGeom>
          <a:solidFill>
            <a:schemeClr val="bg1">
              <a:lumMod val="95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MY" sz="1050" dirty="0" err="1"/>
              <a:t>Semak</a:t>
            </a:r>
            <a:r>
              <a:rPr lang="en-MY" sz="1050" dirty="0"/>
              <a:t> </a:t>
            </a:r>
            <a:r>
              <a:rPr lang="en-MY" sz="1050" dirty="0" err="1"/>
              <a:t>Laporan</a:t>
            </a:r>
            <a:r>
              <a:rPr lang="en-MY" sz="1050" dirty="0"/>
              <a:t> &gt;</a:t>
            </a:r>
          </a:p>
          <a:p>
            <a:r>
              <a:rPr lang="en-MY" sz="1050" dirty="0"/>
              <a:t>&gt; </a:t>
            </a:r>
            <a:r>
              <a:rPr lang="en-MY" sz="1050" dirty="0" err="1"/>
              <a:t>Pembatalan</a:t>
            </a:r>
            <a:r>
              <a:rPr lang="en-MY" sz="1050" dirty="0"/>
              <a:t> </a:t>
            </a:r>
            <a:r>
              <a:rPr lang="en-MY" sz="1050" dirty="0" err="1"/>
              <a:t>dan</a:t>
            </a:r>
            <a:r>
              <a:rPr lang="en-MY" sz="1050" dirty="0"/>
              <a:t> </a:t>
            </a:r>
            <a:r>
              <a:rPr lang="en-MY" sz="1050" dirty="0" err="1"/>
              <a:t>Penggantian</a:t>
            </a:r>
            <a:r>
              <a:rPr lang="en-MY" sz="1050" dirty="0"/>
              <a:t> </a:t>
            </a:r>
            <a:r>
              <a:rPr lang="en-MY" sz="1050" dirty="0" err="1"/>
              <a:t>Cek</a:t>
            </a:r>
            <a:r>
              <a:rPr lang="en-MY" sz="1050" dirty="0"/>
              <a:t>/EFT</a:t>
            </a:r>
          </a:p>
          <a:p>
            <a:r>
              <a:rPr lang="en-MY" sz="1050" dirty="0"/>
              <a:t>	&gt; </a:t>
            </a:r>
            <a:r>
              <a:rPr lang="en-MY" sz="1050" dirty="0" err="1"/>
              <a:t>Laporan</a:t>
            </a:r>
            <a:r>
              <a:rPr lang="en-MY" sz="1050" dirty="0"/>
              <a:t> </a:t>
            </a:r>
            <a:r>
              <a:rPr lang="en-MY" sz="1050" dirty="0" err="1"/>
              <a:t>Pembatalan</a:t>
            </a:r>
            <a:r>
              <a:rPr lang="en-MY" sz="1050" dirty="0"/>
              <a:t> </a:t>
            </a:r>
            <a:r>
              <a:rPr lang="en-MY" sz="1050" dirty="0" err="1"/>
              <a:t>Cek</a:t>
            </a:r>
            <a:r>
              <a:rPr lang="en-MY" sz="1050" dirty="0"/>
              <a:t>/EFT </a:t>
            </a:r>
            <a:r>
              <a:rPr lang="en-MY" sz="1050" dirty="0" err="1"/>
              <a:t>Ke</a:t>
            </a:r>
            <a:r>
              <a:rPr lang="en-MY" sz="1050" dirty="0"/>
              <a:t> </a:t>
            </a:r>
            <a:r>
              <a:rPr lang="en-MY" sz="1050" dirty="0" err="1"/>
              <a:t>Akaun</a:t>
            </a:r>
            <a:r>
              <a:rPr lang="en-MY" sz="1050" dirty="0"/>
              <a:t> </a:t>
            </a:r>
            <a:r>
              <a:rPr lang="en-MY" sz="1050" dirty="0" err="1"/>
              <a:t>Pembatalan</a:t>
            </a:r>
            <a:endParaRPr lang="en-MY" sz="105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40A73B37-DFFC-4934-BD97-510FD7F06EE1}"/>
              </a:ext>
            </a:extLst>
          </p:cNvPr>
          <p:cNvSpPr/>
          <p:nvPr/>
        </p:nvSpPr>
        <p:spPr>
          <a:xfrm>
            <a:off x="6868086" y="5138530"/>
            <a:ext cx="1232306" cy="48220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POST BAYARAN</a:t>
            </a:r>
            <a:endParaRPr lang="en-MY" sz="1350" dirty="0"/>
          </a:p>
        </p:txBody>
      </p:sp>
      <p:sp>
        <p:nvSpPr>
          <p:cNvPr id="2" name="Right Arrow 1"/>
          <p:cNvSpPr/>
          <p:nvPr/>
        </p:nvSpPr>
        <p:spPr>
          <a:xfrm>
            <a:off x="6364201" y="5271484"/>
            <a:ext cx="290013" cy="280115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350"/>
          </a:p>
        </p:txBody>
      </p:sp>
    </p:spTree>
    <p:extLst>
      <p:ext uri="{BB962C8B-B14F-4D97-AF65-F5344CB8AC3E}">
        <p14:creationId xmlns:p14="http://schemas.microsoft.com/office/powerpoint/2010/main" val="2905570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496614" y="2354419"/>
            <a:ext cx="2144333" cy="53125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sz="1350" dirty="0" err="1"/>
              <a:t>Permohonan</a:t>
            </a:r>
            <a:r>
              <a:rPr lang="en-MY" sz="1350" dirty="0"/>
              <a:t> </a:t>
            </a:r>
            <a:r>
              <a:rPr lang="en-MY" sz="1350" dirty="0" err="1"/>
              <a:t>Pembatalan</a:t>
            </a:r>
            <a:r>
              <a:rPr lang="en-MY" sz="1350" dirty="0"/>
              <a:t> / </a:t>
            </a:r>
            <a:r>
              <a:rPr lang="en-MY" sz="1350" dirty="0" err="1"/>
              <a:t>Penggantian</a:t>
            </a:r>
            <a:r>
              <a:rPr lang="en-MY" sz="1350" dirty="0"/>
              <a:t>  </a:t>
            </a:r>
            <a:r>
              <a:rPr lang="en-MY" sz="1350" dirty="0" err="1"/>
              <a:t>Cek</a:t>
            </a:r>
            <a:r>
              <a:rPr lang="en-MY" sz="1350" dirty="0"/>
              <a:t>/EFT</a:t>
            </a:r>
          </a:p>
        </p:txBody>
      </p:sp>
      <p:sp>
        <p:nvSpPr>
          <p:cNvPr id="5" name="Line Callout 2 4"/>
          <p:cNvSpPr/>
          <p:nvPr/>
        </p:nvSpPr>
        <p:spPr>
          <a:xfrm>
            <a:off x="3525057" y="3270591"/>
            <a:ext cx="2347174" cy="1232268"/>
          </a:xfrm>
          <a:prstGeom prst="borderCallout2">
            <a:avLst>
              <a:gd name="adj1" fmla="val 49995"/>
              <a:gd name="adj2" fmla="val 100464"/>
              <a:gd name="adj3" fmla="val 17857"/>
              <a:gd name="adj4" fmla="val 109670"/>
              <a:gd name="adj5" fmla="val -1139"/>
              <a:gd name="adj6" fmla="val 112778"/>
            </a:avLst>
          </a:prstGeom>
          <a:ln w="28575">
            <a:prstDash val="lgDash"/>
            <a:headEnd type="none" w="med" len="med"/>
            <a:tailEnd type="triangl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MY" sz="1200" dirty="0" err="1"/>
              <a:t>Penggantian</a:t>
            </a:r>
            <a:r>
              <a:rPr lang="en-MY" sz="1200" dirty="0"/>
              <a:t> </a:t>
            </a:r>
            <a:r>
              <a:rPr lang="en-MY" sz="1200" dirty="0" err="1"/>
              <a:t>Cek</a:t>
            </a:r>
            <a:r>
              <a:rPr lang="en-MY" sz="1200" dirty="0"/>
              <a:t>/EFT</a:t>
            </a:r>
          </a:p>
          <a:p>
            <a:pPr marL="257175" indent="-257175">
              <a:buAutoNum type="arabicParenR"/>
            </a:pPr>
            <a:r>
              <a:rPr lang="en-MY" sz="1200" dirty="0" err="1"/>
              <a:t>Laporan</a:t>
            </a:r>
            <a:r>
              <a:rPr lang="en-MY" sz="1200" dirty="0"/>
              <a:t> </a:t>
            </a:r>
            <a:r>
              <a:rPr lang="en-MY" sz="1200" dirty="0" err="1"/>
              <a:t>Pembatalan</a:t>
            </a:r>
            <a:r>
              <a:rPr lang="en-MY" sz="1200" dirty="0"/>
              <a:t> </a:t>
            </a:r>
            <a:r>
              <a:rPr lang="en-MY" sz="1200" dirty="0" err="1"/>
              <a:t>Cek</a:t>
            </a:r>
            <a:r>
              <a:rPr lang="en-MY" sz="1200" dirty="0"/>
              <a:t>/EFT </a:t>
            </a:r>
            <a:r>
              <a:rPr lang="en-MY" sz="1200" dirty="0" err="1"/>
              <a:t>Ke</a:t>
            </a:r>
            <a:r>
              <a:rPr lang="en-MY" sz="1200" dirty="0"/>
              <a:t> </a:t>
            </a:r>
            <a:r>
              <a:rPr lang="en-MY" sz="1200" dirty="0" err="1"/>
              <a:t>Akaun</a:t>
            </a:r>
            <a:r>
              <a:rPr lang="en-MY" sz="1200" dirty="0"/>
              <a:t> </a:t>
            </a:r>
            <a:r>
              <a:rPr lang="en-MY" sz="1200" dirty="0" err="1"/>
              <a:t>Pembatalan</a:t>
            </a:r>
            <a:r>
              <a:rPr lang="en-MY" sz="1200" dirty="0"/>
              <a:t> </a:t>
            </a:r>
            <a:r>
              <a:rPr lang="en-MY" sz="1200" dirty="0" err="1"/>
              <a:t>Laporan</a:t>
            </a:r>
            <a:r>
              <a:rPr lang="en-MY" sz="1200" dirty="0"/>
              <a:t> </a:t>
            </a:r>
            <a:r>
              <a:rPr lang="en-MY" sz="1200" dirty="0" err="1"/>
              <a:t>Baucar</a:t>
            </a:r>
            <a:r>
              <a:rPr lang="en-MY" sz="1200" dirty="0"/>
              <a:t> </a:t>
            </a:r>
            <a:r>
              <a:rPr lang="en-MY" sz="1200" dirty="0" err="1"/>
              <a:t>Jurnal</a:t>
            </a:r>
            <a:endParaRPr lang="en-MY" sz="1200" dirty="0"/>
          </a:p>
          <a:p>
            <a:pPr marL="257175" indent="-257175">
              <a:buAutoNum type="arabicParenR"/>
            </a:pPr>
            <a:r>
              <a:rPr lang="en-MY" sz="1200" dirty="0" err="1"/>
              <a:t>Laporan</a:t>
            </a:r>
            <a:r>
              <a:rPr lang="en-MY" sz="1200" dirty="0"/>
              <a:t> </a:t>
            </a:r>
            <a:r>
              <a:rPr lang="en-MY" sz="1200" dirty="0" err="1"/>
              <a:t>Buku</a:t>
            </a:r>
            <a:r>
              <a:rPr lang="en-MY" sz="1200" dirty="0"/>
              <a:t> </a:t>
            </a:r>
            <a:r>
              <a:rPr lang="en-MY" sz="1200" dirty="0" err="1"/>
              <a:t>Akaun</a:t>
            </a:r>
            <a:r>
              <a:rPr lang="en-MY" sz="1200" dirty="0"/>
              <a:t> </a:t>
            </a:r>
            <a:r>
              <a:rPr lang="en-MY" sz="1200" dirty="0" err="1"/>
              <a:t>Amanah</a:t>
            </a:r>
            <a:endParaRPr lang="en-MY" sz="1200" dirty="0"/>
          </a:p>
          <a:p>
            <a:pPr marL="257175" indent="-257175">
              <a:buAutoNum type="arabicParenR"/>
            </a:pPr>
            <a:r>
              <a:rPr lang="en-MY" sz="1200" dirty="0" err="1"/>
              <a:t>Laporan</a:t>
            </a:r>
            <a:r>
              <a:rPr lang="en-MY" sz="1200" dirty="0"/>
              <a:t> </a:t>
            </a:r>
            <a:r>
              <a:rPr lang="en-MY" sz="1200" dirty="0" err="1"/>
              <a:t>Baucar</a:t>
            </a:r>
            <a:r>
              <a:rPr lang="en-MY" sz="1200" dirty="0"/>
              <a:t> </a:t>
            </a:r>
            <a:r>
              <a:rPr lang="en-MY" sz="1200" dirty="0" err="1"/>
              <a:t>Bayaran</a:t>
            </a:r>
            <a:endParaRPr lang="en-MY" sz="1200" dirty="0"/>
          </a:p>
        </p:txBody>
      </p:sp>
      <p:sp>
        <p:nvSpPr>
          <p:cNvPr id="6" name="Oval 5"/>
          <p:cNvSpPr/>
          <p:nvPr/>
        </p:nvSpPr>
        <p:spPr>
          <a:xfrm>
            <a:off x="4286281" y="1533391"/>
            <a:ext cx="569891" cy="521593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sz="1350" dirty="0"/>
              <a:t>A</a:t>
            </a:r>
          </a:p>
        </p:txBody>
      </p:sp>
      <p:sp>
        <p:nvSpPr>
          <p:cNvPr id="18" name="Rectangle 17"/>
          <p:cNvSpPr/>
          <p:nvPr/>
        </p:nvSpPr>
        <p:spPr>
          <a:xfrm>
            <a:off x="811367" y="836712"/>
            <a:ext cx="7561511" cy="484748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sz="2700" b="1" u="sng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Proses </a:t>
            </a:r>
            <a:r>
              <a:rPr lang="en-US" sz="2700" b="1" u="sng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Pembatalan</a:t>
            </a:r>
            <a:r>
              <a:rPr lang="en-US" sz="2700" b="1" u="sng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/</a:t>
            </a:r>
            <a:r>
              <a:rPr lang="en-US" sz="2700" b="1" u="sng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Penggantian</a:t>
            </a:r>
            <a:r>
              <a:rPr lang="en-US" sz="2700" b="1" u="sng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2700" b="1" u="sng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Cek</a:t>
            </a:r>
            <a:r>
              <a:rPr lang="en-US" sz="2700" b="1" u="sng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/EFT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801708" y="2885675"/>
            <a:ext cx="2163653" cy="54091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sz="1350" dirty="0" err="1"/>
              <a:t>Permohonan</a:t>
            </a:r>
            <a:r>
              <a:rPr lang="en-MY" sz="1350" dirty="0"/>
              <a:t> </a:t>
            </a:r>
            <a:r>
              <a:rPr lang="en-MY" sz="1350" b="1" dirty="0" err="1"/>
              <a:t>Pembatalan</a:t>
            </a:r>
            <a:r>
              <a:rPr lang="en-MY" sz="1350" dirty="0"/>
              <a:t> </a:t>
            </a:r>
            <a:r>
              <a:rPr lang="en-MY" sz="1350" dirty="0" err="1"/>
              <a:t>Cek</a:t>
            </a:r>
            <a:r>
              <a:rPr lang="en-MY" sz="1350" dirty="0"/>
              <a:t>/EFT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6190983" y="2885675"/>
            <a:ext cx="2171700" cy="54091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sz="1350" dirty="0" err="1"/>
              <a:t>Permohonan</a:t>
            </a:r>
            <a:r>
              <a:rPr lang="en-MY" sz="1350" dirty="0"/>
              <a:t> </a:t>
            </a:r>
            <a:r>
              <a:rPr lang="en-MY" sz="1350" b="1" dirty="0" err="1"/>
              <a:t>Penggantian</a:t>
            </a:r>
            <a:r>
              <a:rPr lang="en-MY" sz="1350" dirty="0"/>
              <a:t> </a:t>
            </a:r>
            <a:r>
              <a:rPr lang="en-MY" sz="1350" dirty="0" err="1"/>
              <a:t>Cek</a:t>
            </a:r>
            <a:r>
              <a:rPr lang="en-MY" sz="1350" dirty="0"/>
              <a:t>/EFT</a:t>
            </a:r>
          </a:p>
        </p:txBody>
      </p:sp>
      <p:cxnSp>
        <p:nvCxnSpPr>
          <p:cNvPr id="22" name="Elbow Connector 21"/>
          <p:cNvCxnSpPr>
            <a:stCxn id="4" idx="3"/>
            <a:endCxn id="20" idx="0"/>
          </p:cNvCxnSpPr>
          <p:nvPr/>
        </p:nvCxnSpPr>
        <p:spPr>
          <a:xfrm>
            <a:off x="5640946" y="2620047"/>
            <a:ext cx="1635887" cy="265628"/>
          </a:xfrm>
          <a:prstGeom prst="bentConnector2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4" idx="1"/>
            <a:endCxn id="19" idx="0"/>
          </p:cNvCxnSpPr>
          <p:nvPr/>
        </p:nvCxnSpPr>
        <p:spPr>
          <a:xfrm rot="10800000" flipV="1">
            <a:off x="1883535" y="2620047"/>
            <a:ext cx="1613080" cy="265628"/>
          </a:xfrm>
          <a:prstGeom prst="bentConnector2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Diagram 26"/>
          <p:cNvGraphicFramePr/>
          <p:nvPr/>
        </p:nvGraphicFramePr>
        <p:xfrm>
          <a:off x="6181324" y="3832270"/>
          <a:ext cx="2191554" cy="20863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33" name="Elbow Connector 32"/>
          <p:cNvCxnSpPr>
            <a:stCxn id="20" idx="2"/>
            <a:endCxn id="27" idx="0"/>
          </p:cNvCxnSpPr>
          <p:nvPr/>
        </p:nvCxnSpPr>
        <p:spPr>
          <a:xfrm rot="16200000" flipH="1">
            <a:off x="7074125" y="3629295"/>
            <a:ext cx="405683" cy="268"/>
          </a:xfrm>
          <a:prstGeom prst="bentConnector3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" name="Diagram 33"/>
          <p:cNvGraphicFramePr/>
          <p:nvPr/>
        </p:nvGraphicFramePr>
        <p:xfrm>
          <a:off x="783466" y="3980543"/>
          <a:ext cx="2191554" cy="1931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36" name="Elbow Connector 35"/>
          <p:cNvCxnSpPr>
            <a:stCxn id="19" idx="2"/>
            <a:endCxn id="34" idx="0"/>
          </p:cNvCxnSpPr>
          <p:nvPr/>
        </p:nvCxnSpPr>
        <p:spPr>
          <a:xfrm rot="5400000">
            <a:off x="1604411" y="3701419"/>
            <a:ext cx="553956" cy="4292"/>
          </a:xfrm>
          <a:prstGeom prst="bentConnector3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/>
          <p:cNvCxnSpPr>
            <a:stCxn id="6" idx="4"/>
            <a:endCxn id="4" idx="0"/>
          </p:cNvCxnSpPr>
          <p:nvPr/>
        </p:nvCxnSpPr>
        <p:spPr>
          <a:xfrm rot="5400000">
            <a:off x="4420287" y="2203477"/>
            <a:ext cx="299435" cy="2447"/>
          </a:xfrm>
          <a:prstGeom prst="bentConnector3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Line Callout 2 54"/>
          <p:cNvSpPr/>
          <p:nvPr/>
        </p:nvSpPr>
        <p:spPr>
          <a:xfrm>
            <a:off x="3496614" y="4653299"/>
            <a:ext cx="2347174" cy="1265349"/>
          </a:xfrm>
          <a:prstGeom prst="borderCallout2">
            <a:avLst>
              <a:gd name="adj1" fmla="val 40178"/>
              <a:gd name="adj2" fmla="val 463"/>
              <a:gd name="adj3" fmla="val -10714"/>
              <a:gd name="adj4" fmla="val -23251"/>
              <a:gd name="adj5" fmla="val -96500"/>
              <a:gd name="adj6" fmla="val -40308"/>
            </a:avLst>
          </a:prstGeom>
          <a:ln w="28575">
            <a:prstDash val="lgDash"/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MY" sz="1200" dirty="0" err="1"/>
              <a:t>Pembatalan</a:t>
            </a:r>
            <a:r>
              <a:rPr lang="en-MY" sz="1200" dirty="0"/>
              <a:t> </a:t>
            </a:r>
            <a:r>
              <a:rPr lang="en-MY" sz="1200" dirty="0" err="1"/>
              <a:t>Cek</a:t>
            </a:r>
            <a:r>
              <a:rPr lang="en-MY" sz="1200" dirty="0"/>
              <a:t>/EFT</a:t>
            </a:r>
          </a:p>
          <a:p>
            <a:pPr marL="257175" indent="-257175">
              <a:buAutoNum type="arabicParenR"/>
            </a:pPr>
            <a:r>
              <a:rPr lang="en-MY" sz="1200" dirty="0" err="1"/>
              <a:t>Laporan</a:t>
            </a:r>
            <a:r>
              <a:rPr lang="en-MY" sz="1200" dirty="0"/>
              <a:t> </a:t>
            </a:r>
            <a:r>
              <a:rPr lang="en-MY" sz="1200" dirty="0" err="1"/>
              <a:t>Pembatalan</a:t>
            </a:r>
            <a:r>
              <a:rPr lang="en-MY" sz="1200" dirty="0"/>
              <a:t> </a:t>
            </a:r>
            <a:r>
              <a:rPr lang="en-MY" sz="1200" dirty="0" err="1"/>
              <a:t>Cek</a:t>
            </a:r>
            <a:r>
              <a:rPr lang="en-MY" sz="1200" dirty="0"/>
              <a:t>/EFT </a:t>
            </a:r>
            <a:r>
              <a:rPr lang="en-MY" sz="1200" dirty="0" err="1"/>
              <a:t>Ke</a:t>
            </a:r>
            <a:r>
              <a:rPr lang="en-MY" sz="1200" dirty="0"/>
              <a:t> </a:t>
            </a:r>
            <a:r>
              <a:rPr lang="en-MY" sz="1200" dirty="0" err="1"/>
              <a:t>Akaun</a:t>
            </a:r>
            <a:r>
              <a:rPr lang="en-MY" sz="1200" dirty="0"/>
              <a:t> </a:t>
            </a:r>
            <a:r>
              <a:rPr lang="en-MY" sz="1200" dirty="0" err="1"/>
              <a:t>Pembatalan</a:t>
            </a:r>
            <a:r>
              <a:rPr lang="en-MY" sz="1200" dirty="0"/>
              <a:t> </a:t>
            </a:r>
          </a:p>
          <a:p>
            <a:pPr marL="257175" indent="-257175">
              <a:buAutoNum type="arabicParenR"/>
            </a:pPr>
            <a:r>
              <a:rPr lang="en-MY" sz="1200" dirty="0" err="1"/>
              <a:t>Laporan</a:t>
            </a:r>
            <a:r>
              <a:rPr lang="en-MY" sz="1200" dirty="0"/>
              <a:t> </a:t>
            </a:r>
            <a:r>
              <a:rPr lang="en-MY" sz="1200" dirty="0" err="1"/>
              <a:t>Baucar</a:t>
            </a:r>
            <a:r>
              <a:rPr lang="en-MY" sz="1200" dirty="0"/>
              <a:t> </a:t>
            </a:r>
            <a:r>
              <a:rPr lang="en-MY" sz="1200" dirty="0" err="1"/>
              <a:t>Jurnal</a:t>
            </a:r>
            <a:endParaRPr lang="en-MY" sz="1200" dirty="0"/>
          </a:p>
          <a:p>
            <a:pPr marL="257175" indent="-257175">
              <a:buAutoNum type="arabicParenR"/>
            </a:pPr>
            <a:r>
              <a:rPr lang="en-MY" sz="1200" dirty="0" err="1"/>
              <a:t>Laporan</a:t>
            </a:r>
            <a:r>
              <a:rPr lang="en-MY" sz="1200" dirty="0"/>
              <a:t> </a:t>
            </a:r>
            <a:r>
              <a:rPr lang="en-MY" sz="1200" dirty="0" err="1"/>
              <a:t>Buku</a:t>
            </a:r>
            <a:r>
              <a:rPr lang="en-MY" sz="1200" dirty="0"/>
              <a:t> </a:t>
            </a:r>
            <a:r>
              <a:rPr lang="en-MY" sz="1200" dirty="0" err="1"/>
              <a:t>Akaun</a:t>
            </a:r>
            <a:r>
              <a:rPr lang="en-MY" sz="1200" dirty="0"/>
              <a:t> </a:t>
            </a:r>
            <a:r>
              <a:rPr lang="en-MY" sz="1200" dirty="0" err="1"/>
              <a:t>Amanah</a:t>
            </a:r>
            <a:endParaRPr lang="en-MY" sz="1200" dirty="0"/>
          </a:p>
          <a:p>
            <a:pPr marL="257175" indent="-257175">
              <a:buAutoNum type="arabicParenR"/>
            </a:pPr>
            <a:r>
              <a:rPr lang="en-MY" sz="1200" dirty="0" err="1"/>
              <a:t>Baucar</a:t>
            </a:r>
            <a:r>
              <a:rPr lang="en-MY" sz="1200" dirty="0"/>
              <a:t> </a:t>
            </a:r>
            <a:r>
              <a:rPr lang="en-MY" sz="1200" dirty="0" err="1"/>
              <a:t>Jurnal</a:t>
            </a:r>
            <a:endParaRPr lang="en-MY" sz="1200" dirty="0"/>
          </a:p>
        </p:txBody>
      </p:sp>
      <p:sp>
        <p:nvSpPr>
          <p:cNvPr id="16" name="Title 3"/>
          <p:cNvSpPr txBox="1">
            <a:spLocks/>
          </p:cNvSpPr>
          <p:nvPr/>
        </p:nvSpPr>
        <p:spPr>
          <a:xfrm>
            <a:off x="785786" y="214290"/>
            <a:ext cx="7572428" cy="571503"/>
          </a:xfrm>
          <a:prstGeom prst="rect">
            <a:avLst/>
          </a:prstGeom>
          <a:ln w="19050" cmpd="sng">
            <a:solidFill>
              <a:schemeClr val="accent1">
                <a:alpha val="76000"/>
              </a:schemeClr>
            </a:solidFill>
          </a:ln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MODUL PENGURUSAN TUNAI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1373478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142976" y="116632"/>
            <a:ext cx="7572428" cy="571503"/>
          </a:xfrm>
          <a:ln w="19050" cmpd="sng">
            <a:solidFill>
              <a:schemeClr val="accent1">
                <a:alpha val="76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MODUL PENGURUSAN TUNAI</a:t>
            </a:r>
            <a:endParaRPr lang="en-MY" dirty="0"/>
          </a:p>
        </p:txBody>
      </p:sp>
      <p:sp>
        <p:nvSpPr>
          <p:cNvPr id="16" name="TextBox 15"/>
          <p:cNvSpPr txBox="1"/>
          <p:nvPr/>
        </p:nvSpPr>
        <p:spPr>
          <a:xfrm>
            <a:off x="1691680" y="807095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PROSES PEMINDAHAN WANG ANTARA BANK </a:t>
            </a:r>
            <a:endParaRPr lang="en-MY" sz="2400" dirty="0"/>
          </a:p>
        </p:txBody>
      </p:sp>
      <p:sp>
        <p:nvSpPr>
          <p:cNvPr id="24" name="Rectangle 23"/>
          <p:cNvSpPr/>
          <p:nvPr/>
        </p:nvSpPr>
        <p:spPr>
          <a:xfrm>
            <a:off x="3690278" y="3451855"/>
            <a:ext cx="1705843" cy="42862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PENYEMAK</a:t>
            </a:r>
          </a:p>
        </p:txBody>
      </p:sp>
      <p:sp>
        <p:nvSpPr>
          <p:cNvPr id="38" name="Rectangle 37"/>
          <p:cNvSpPr/>
          <p:nvPr/>
        </p:nvSpPr>
        <p:spPr>
          <a:xfrm>
            <a:off x="3690277" y="2233879"/>
            <a:ext cx="1705845" cy="500066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BN PENYEDIA</a:t>
            </a:r>
          </a:p>
          <a:p>
            <a:pPr algn="ctr"/>
            <a:r>
              <a:rPr lang="en-US" sz="1600" dirty="0"/>
              <a:t>(</a:t>
            </a:r>
            <a:r>
              <a:rPr lang="en-US" sz="1600" dirty="0" err="1"/>
              <a:t>rekod</a:t>
            </a:r>
            <a:r>
              <a:rPr lang="en-US" sz="1600" dirty="0"/>
              <a:t> </a:t>
            </a:r>
            <a:r>
              <a:rPr lang="en-US" sz="1600" dirty="0" err="1"/>
              <a:t>baru</a:t>
            </a:r>
            <a:r>
              <a:rPr lang="en-US" sz="1600" dirty="0"/>
              <a:t>)</a:t>
            </a:r>
            <a:endParaRPr lang="en-MY" sz="1600" dirty="0"/>
          </a:p>
        </p:txBody>
      </p:sp>
      <p:sp>
        <p:nvSpPr>
          <p:cNvPr id="40" name="Right Arrow 39"/>
          <p:cNvSpPr/>
          <p:nvPr/>
        </p:nvSpPr>
        <p:spPr>
          <a:xfrm rot="5400000">
            <a:off x="4409136" y="2961609"/>
            <a:ext cx="268123" cy="29924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6" name="TextBox 25"/>
          <p:cNvSpPr txBox="1"/>
          <p:nvPr/>
        </p:nvSpPr>
        <p:spPr>
          <a:xfrm>
            <a:off x="2894076" y="1705199"/>
            <a:ext cx="3164043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PEMINDAHAN WANG ANTARA BANK</a:t>
            </a:r>
            <a:endParaRPr lang="en-MY" sz="1400" dirty="0"/>
          </a:p>
        </p:txBody>
      </p:sp>
      <p:sp>
        <p:nvSpPr>
          <p:cNvPr id="27" name="Rectangle 26"/>
          <p:cNvSpPr/>
          <p:nvPr/>
        </p:nvSpPr>
        <p:spPr>
          <a:xfrm>
            <a:off x="3690277" y="4725144"/>
            <a:ext cx="1705843" cy="42862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PELULUS</a:t>
            </a:r>
          </a:p>
        </p:txBody>
      </p:sp>
      <p:sp>
        <p:nvSpPr>
          <p:cNvPr id="13" name="Right Arrow 12"/>
          <p:cNvSpPr/>
          <p:nvPr/>
        </p:nvSpPr>
        <p:spPr>
          <a:xfrm rot="5400000">
            <a:off x="4409135" y="4153192"/>
            <a:ext cx="268123" cy="29924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67643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1568</TotalTime>
  <Words>643</Words>
  <Application>Microsoft Office PowerPoint</Application>
  <PresentationFormat>On-screen Show (4:3)</PresentationFormat>
  <Paragraphs>209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Berlin Sans FB Demi</vt:lpstr>
      <vt:lpstr>Calibri</vt:lpstr>
      <vt:lpstr>Office Theme</vt:lpstr>
      <vt:lpstr>PowerPoint Presentation</vt:lpstr>
      <vt:lpstr>MODUL PENGURUSAN TUNAI</vt:lpstr>
      <vt:lpstr>MODUL PENGURUSAN TUNAI</vt:lpstr>
      <vt:lpstr>MODUL PENGURUSAN TUNAI</vt:lpstr>
      <vt:lpstr>MODUL PENGURUSAN TUNAI</vt:lpstr>
      <vt:lpstr>MODUL PENGURUSAN TUNAI</vt:lpstr>
      <vt:lpstr>MODUL PENGURUSAN TUNAI</vt:lpstr>
      <vt:lpstr>PowerPoint Presentation</vt:lpstr>
      <vt:lpstr>MODUL PENGURUSAN TUNAI</vt:lpstr>
      <vt:lpstr>PowerPoint Presentation</vt:lpstr>
      <vt:lpstr>MODUL PENGURUSAN TUNAI</vt:lpstr>
      <vt:lpstr>MODUL PENGURUSAN TUNAI</vt:lpstr>
      <vt:lpstr>MODUL PENGURUSAN TUNAI</vt:lpstr>
      <vt:lpstr>MODUL PENGURUSAN TUNAI</vt:lpstr>
      <vt:lpstr>MODUL PENGURUSAN TUNAI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 PEROLEHAN</dc:title>
  <dc:creator>Norliana Ab Rahim</dc:creator>
  <cp:lastModifiedBy>Syed Zarul Aiman bin Syed Norizan</cp:lastModifiedBy>
  <cp:revision>120</cp:revision>
  <dcterms:created xsi:type="dcterms:W3CDTF">2016-11-26T14:21:39Z</dcterms:created>
  <dcterms:modified xsi:type="dcterms:W3CDTF">2019-10-08T08:22:00Z</dcterms:modified>
</cp:coreProperties>
</file>