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56" r:id="rId3"/>
    <p:sldId id="257" r:id="rId4"/>
    <p:sldId id="264" r:id="rId5"/>
    <p:sldId id="258" r:id="rId6"/>
    <p:sldId id="265" r:id="rId7"/>
    <p:sldId id="266" r:id="rId8"/>
    <p:sldId id="259" r:id="rId9"/>
    <p:sldId id="263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AEE3B-1866-41A0-B9C9-1A673D4987C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1E07B-6A15-4AFC-BCD9-06E41E409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470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994" y="1268760"/>
            <a:ext cx="5383510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Berlin Sans FB Demi" panose="020E0802020502020306" pitchFamily="34" charset="0"/>
              </a:rPr>
              <a:t>MODUL </a:t>
            </a:r>
          </a:p>
          <a:p>
            <a:pPr marL="0" indent="0" algn="ctr">
              <a:buNone/>
            </a:pPr>
            <a:r>
              <a:rPr lang="en-US" b="1" dirty="0">
                <a:latin typeface="Berlin Sans FB Demi" panose="020E0802020502020306" pitchFamily="34" charset="0"/>
              </a:rPr>
              <a:t>AKAUN BELUM BAYAR</a:t>
            </a: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48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AKAUN BELUM BAYAR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000100" y="82815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PITA AKAUN</a:t>
            </a:r>
            <a:endParaRPr lang="en-MY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F173B9C-61E5-4F9F-8242-57E4D710E2C3}"/>
              </a:ext>
            </a:extLst>
          </p:cNvPr>
          <p:cNvSpPr/>
          <p:nvPr/>
        </p:nvSpPr>
        <p:spPr>
          <a:xfrm>
            <a:off x="1760388" y="2420888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0F4060D-8668-4FBE-ACD7-3094612D14E6}"/>
              </a:ext>
            </a:extLst>
          </p:cNvPr>
          <p:cNvSpPr/>
          <p:nvPr/>
        </p:nvSpPr>
        <p:spPr>
          <a:xfrm>
            <a:off x="3964777" y="2420888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  <a:endParaRPr lang="en-MY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68687774-DD31-4CDD-BE0B-E3FF003A12FF}"/>
              </a:ext>
            </a:extLst>
          </p:cNvPr>
          <p:cNvSpPr txBox="1"/>
          <p:nvPr/>
        </p:nvSpPr>
        <p:spPr>
          <a:xfrm>
            <a:off x="1760388" y="1987348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Muat</a:t>
            </a:r>
            <a:r>
              <a:rPr lang="en-US" sz="1400" dirty="0"/>
              <a:t> </a:t>
            </a:r>
            <a:r>
              <a:rPr lang="en-US" sz="1400" dirty="0" err="1"/>
              <a:t>Turun</a:t>
            </a:r>
            <a:endParaRPr lang="en-MY" sz="1400" dirty="0"/>
          </a:p>
        </p:txBody>
      </p:sp>
      <p:sp>
        <p:nvSpPr>
          <p:cNvPr id="52" name="Right Arrow 49">
            <a:extLst>
              <a:ext uri="{FF2B5EF4-FFF2-40B4-BE49-F238E27FC236}">
                <a16:creationId xmlns:a16="http://schemas.microsoft.com/office/drawing/2014/main" xmlns="" id="{5D6B271A-401F-48BD-9AD7-767FE8A10BFC}"/>
              </a:ext>
            </a:extLst>
          </p:cNvPr>
          <p:cNvSpPr/>
          <p:nvPr/>
        </p:nvSpPr>
        <p:spPr>
          <a:xfrm>
            <a:off x="3532729" y="24890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A67FDD63-14CE-43AC-993F-822111879B20}"/>
              </a:ext>
            </a:extLst>
          </p:cNvPr>
          <p:cNvSpPr/>
          <p:nvPr/>
        </p:nvSpPr>
        <p:spPr>
          <a:xfrm>
            <a:off x="6155639" y="2420888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8BE3471-87C4-431F-87C5-D7322CF9ED4D}"/>
              </a:ext>
            </a:extLst>
          </p:cNvPr>
          <p:cNvSpPr txBox="1"/>
          <p:nvPr/>
        </p:nvSpPr>
        <p:spPr>
          <a:xfrm>
            <a:off x="6166121" y="1989580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Pita </a:t>
            </a:r>
            <a:r>
              <a:rPr lang="en-US" sz="1400" dirty="0" err="1"/>
              <a:t>Agensi</a:t>
            </a:r>
            <a:endParaRPr lang="en-MY" sz="1400" dirty="0"/>
          </a:p>
        </p:txBody>
      </p:sp>
      <p:sp>
        <p:nvSpPr>
          <p:cNvPr id="57" name="Right Arrow 49">
            <a:extLst>
              <a:ext uri="{FF2B5EF4-FFF2-40B4-BE49-F238E27FC236}">
                <a16:creationId xmlns:a16="http://schemas.microsoft.com/office/drawing/2014/main" xmlns="" id="{B4B48DCB-DDC4-425C-9BAE-782CAC70D6EA}"/>
              </a:ext>
            </a:extLst>
          </p:cNvPr>
          <p:cNvSpPr/>
          <p:nvPr/>
        </p:nvSpPr>
        <p:spPr>
          <a:xfrm>
            <a:off x="5692969" y="24890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8BE3471-87C4-431F-87C5-D7322CF9ED4D}"/>
              </a:ext>
            </a:extLst>
          </p:cNvPr>
          <p:cNvSpPr txBox="1"/>
          <p:nvPr/>
        </p:nvSpPr>
        <p:spPr>
          <a:xfrm>
            <a:off x="6166121" y="2924944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Simpan</a:t>
            </a:r>
            <a:r>
              <a:rPr lang="en-US" sz="1400" dirty="0" smtClean="0"/>
              <a:t> &amp; </a:t>
            </a:r>
            <a:r>
              <a:rPr lang="en-US" sz="1400" dirty="0" err="1" smtClean="0"/>
              <a:t>Sah</a:t>
            </a:r>
            <a:r>
              <a:rPr lang="en-US" sz="1400" dirty="0" smtClean="0"/>
              <a:t> </a:t>
            </a:r>
            <a:r>
              <a:rPr lang="en-US" sz="1400" dirty="0" err="1" smtClean="0"/>
              <a:t>Simpan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358751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AKAUN BELUM BAYAR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7286644" y="520303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250265" y="848543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DAFTAR BIL TANPA TANGGUNGAN : BIL PELBAGAI </a:t>
            </a:r>
            <a:endParaRPr lang="en-MY" dirty="0"/>
          </a:p>
        </p:txBody>
      </p:sp>
      <p:sp>
        <p:nvSpPr>
          <p:cNvPr id="21" name="Rounded Rectangle 20"/>
          <p:cNvSpPr/>
          <p:nvPr/>
        </p:nvSpPr>
        <p:spPr>
          <a:xfrm>
            <a:off x="7537465" y="624073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143504" y="4686030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5286380" y="5400410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357818" y="5900476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537465" y="5900476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714612" y="3512607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44" name="Right Arrow 43"/>
          <p:cNvSpPr/>
          <p:nvPr/>
        </p:nvSpPr>
        <p:spPr>
          <a:xfrm rot="5400000">
            <a:off x="3427618" y="3160493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Cloud 29"/>
          <p:cNvSpPr/>
          <p:nvPr/>
        </p:nvSpPr>
        <p:spPr>
          <a:xfrm flipH="1">
            <a:off x="464315" y="1412776"/>
            <a:ext cx="1643074" cy="91281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1" name="TextBox 30"/>
          <p:cNvSpPr txBox="1"/>
          <p:nvPr/>
        </p:nvSpPr>
        <p:spPr>
          <a:xfrm>
            <a:off x="674997" y="1645060"/>
            <a:ext cx="1325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1. PROSES AP</a:t>
            </a:r>
            <a:endParaRPr lang="en-MY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714612" y="4905109"/>
            <a:ext cx="178595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Baucer</a:t>
            </a:r>
            <a:r>
              <a:rPr lang="en-US" sz="1400" b="1" dirty="0"/>
              <a:t> </a:t>
            </a:r>
            <a:r>
              <a:rPr lang="en-US" sz="1400" b="1" dirty="0" err="1"/>
              <a:t>Bayaran</a:t>
            </a:r>
            <a:r>
              <a:rPr lang="en-US" sz="1400" b="1" dirty="0"/>
              <a:t> </a:t>
            </a:r>
            <a:r>
              <a:rPr lang="en-US" sz="1400" b="1" dirty="0" err="1"/>
              <a:t>Biasa</a:t>
            </a:r>
            <a:endParaRPr lang="en-MY" sz="1400" b="1" dirty="0"/>
          </a:p>
        </p:txBody>
      </p:sp>
      <p:sp>
        <p:nvSpPr>
          <p:cNvPr id="38" name="Rectangle 37"/>
          <p:cNvSpPr/>
          <p:nvPr/>
        </p:nvSpPr>
        <p:spPr>
          <a:xfrm>
            <a:off x="2714612" y="142873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41" name="Rectangle 40"/>
          <p:cNvSpPr/>
          <p:nvPr/>
        </p:nvSpPr>
        <p:spPr>
          <a:xfrm>
            <a:off x="2786050" y="527340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56" name="Right Arrow 55"/>
          <p:cNvSpPr/>
          <p:nvPr/>
        </p:nvSpPr>
        <p:spPr>
          <a:xfrm>
            <a:off x="4714876" y="540041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ectangle 38"/>
          <p:cNvSpPr/>
          <p:nvPr/>
        </p:nvSpPr>
        <p:spPr>
          <a:xfrm>
            <a:off x="2714612" y="247490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  <a:endParaRPr lang="en-MY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3373114" y="211908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Right Arrow 44"/>
          <p:cNvSpPr/>
          <p:nvPr/>
        </p:nvSpPr>
        <p:spPr>
          <a:xfrm rot="5400000">
            <a:off x="3444552" y="420552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5"/>
          <p:cNvSpPr/>
          <p:nvPr/>
        </p:nvSpPr>
        <p:spPr>
          <a:xfrm>
            <a:off x="6820446" y="535437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TextBox 48"/>
          <p:cNvSpPr txBox="1"/>
          <p:nvPr/>
        </p:nvSpPr>
        <p:spPr>
          <a:xfrm>
            <a:off x="5572132" y="1428736"/>
            <a:ext cx="1857388" cy="10156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Terima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Surat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Edaran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Senarai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Rekod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Perlu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di BAWA KE HADAPAN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Pejabat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Perbendaharaan</a:t>
            </a:r>
            <a:endParaRPr lang="en-MY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 rot="10800000">
            <a:off x="4607719" y="1535893"/>
            <a:ext cx="714380" cy="428628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34C1D19-800E-4200-B4F8-B7A7DAC806D7}"/>
              </a:ext>
            </a:extLst>
          </p:cNvPr>
          <p:cNvSpPr txBox="1"/>
          <p:nvPr/>
        </p:nvSpPr>
        <p:spPr>
          <a:xfrm>
            <a:off x="2714612" y="4561383"/>
            <a:ext cx="1785950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Akaun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Belum</a:t>
            </a:r>
            <a:r>
              <a:rPr lang="en-US" sz="1400" b="1" dirty="0">
                <a:solidFill>
                  <a:schemeClr val="bg1"/>
                </a:solidFill>
              </a:rPr>
              <a:t> Bayar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AKAUN BELUM BAYAR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214546" y="82815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DAFTAR BIL TANPA TANGGUNGAN : BIL PELBAGAI </a:t>
            </a:r>
            <a:endParaRPr lang="en-MY" dirty="0"/>
          </a:p>
        </p:txBody>
      </p:sp>
      <p:sp>
        <p:nvSpPr>
          <p:cNvPr id="43" name="Rectangle 42"/>
          <p:cNvSpPr/>
          <p:nvPr/>
        </p:nvSpPr>
        <p:spPr>
          <a:xfrm>
            <a:off x="6429388" y="4643446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44" name="Right Arrow 43"/>
          <p:cNvSpPr/>
          <p:nvPr/>
        </p:nvSpPr>
        <p:spPr>
          <a:xfrm rot="5400000">
            <a:off x="7107840" y="4270696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Cloud 29"/>
          <p:cNvSpPr/>
          <p:nvPr/>
        </p:nvSpPr>
        <p:spPr>
          <a:xfrm flipH="1">
            <a:off x="455818" y="1248290"/>
            <a:ext cx="2619522" cy="225130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1" name="TextBox 30"/>
          <p:cNvSpPr txBox="1"/>
          <p:nvPr/>
        </p:nvSpPr>
        <p:spPr>
          <a:xfrm>
            <a:off x="955416" y="1569332"/>
            <a:ext cx="21453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200" b="1" dirty="0"/>
              <a:t>2. BAYARAN </a:t>
            </a:r>
          </a:p>
          <a:p>
            <a:pPr marL="342900" indent="-342900"/>
            <a:r>
              <a:rPr lang="en-US" sz="1200" b="1" dirty="0"/>
              <a:t>GAJI SAMBILAN</a:t>
            </a:r>
          </a:p>
          <a:p>
            <a:pPr marL="342900" indent="-342900"/>
            <a:r>
              <a:rPr lang="en-US" sz="1200" b="1" dirty="0"/>
              <a:t>YANG TIADA PAYSLIP/</a:t>
            </a:r>
          </a:p>
          <a:p>
            <a:pPr marL="342900" indent="-342900"/>
            <a:r>
              <a:rPr lang="en-US" sz="1200" b="1" dirty="0"/>
              <a:t>  BAYARAN BALIK PENDEPOSIT </a:t>
            </a:r>
          </a:p>
          <a:p>
            <a:pPr marL="342900" indent="-342900"/>
            <a:r>
              <a:rPr lang="en-US" sz="1200" b="1" dirty="0"/>
              <a:t>BUKAN MELALUI TERIMAAN/</a:t>
            </a:r>
          </a:p>
          <a:p>
            <a:pPr marL="342900" indent="-342900"/>
            <a:r>
              <a:rPr lang="en-US" sz="1200" b="1" dirty="0"/>
              <a:t>  BAYARAN AGENSI BUKAN</a:t>
            </a:r>
          </a:p>
          <a:p>
            <a:pPr marL="342900" indent="-342900"/>
            <a:r>
              <a:rPr lang="en-US" sz="1200" b="1" dirty="0"/>
              <a:t> MELALUI PUKAL.</a:t>
            </a:r>
            <a:endParaRPr lang="en-MY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139952" y="4337058"/>
            <a:ext cx="180589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Baucer</a:t>
            </a:r>
            <a:r>
              <a:rPr lang="en-US" sz="1400" b="1" dirty="0"/>
              <a:t> </a:t>
            </a:r>
            <a:r>
              <a:rPr lang="en-US" sz="1400" b="1" dirty="0" err="1"/>
              <a:t>Bayaran</a:t>
            </a:r>
            <a:r>
              <a:rPr lang="en-US" sz="1400" b="1" dirty="0"/>
              <a:t> </a:t>
            </a:r>
            <a:r>
              <a:rPr lang="en-US" sz="1400" b="1" dirty="0" err="1"/>
              <a:t>Biasa</a:t>
            </a:r>
            <a:endParaRPr lang="en-MY" sz="1400" b="1" dirty="0"/>
          </a:p>
        </p:txBody>
      </p:sp>
      <p:sp>
        <p:nvSpPr>
          <p:cNvPr id="38" name="Rectangle 37"/>
          <p:cNvSpPr/>
          <p:nvPr/>
        </p:nvSpPr>
        <p:spPr>
          <a:xfrm>
            <a:off x="6385310" y="250030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41" name="Rectangle 40"/>
          <p:cNvSpPr/>
          <p:nvPr/>
        </p:nvSpPr>
        <p:spPr>
          <a:xfrm>
            <a:off x="4240211" y="4723351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39" name="Rectangle 38"/>
          <p:cNvSpPr/>
          <p:nvPr/>
        </p:nvSpPr>
        <p:spPr>
          <a:xfrm>
            <a:off x="6345781" y="357187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  <a:endParaRPr lang="en-MY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7075721" y="3199126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Right Arrow 44"/>
          <p:cNvSpPr/>
          <p:nvPr/>
        </p:nvSpPr>
        <p:spPr>
          <a:xfrm rot="10800000">
            <a:off x="6018389" y="486375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Flowchart: Punched Tape 21"/>
          <p:cNvSpPr/>
          <p:nvPr/>
        </p:nvSpPr>
        <p:spPr>
          <a:xfrm>
            <a:off x="3445926" y="1357298"/>
            <a:ext cx="1785950" cy="571504"/>
          </a:xfrm>
          <a:prstGeom prst="flowChartPunchedTap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/>
          <p:cNvSpPr txBox="1"/>
          <p:nvPr/>
        </p:nvSpPr>
        <p:spPr>
          <a:xfrm>
            <a:off x="3702575" y="1491707"/>
            <a:ext cx="1158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400" b="1" dirty="0"/>
              <a:t>MODUL SAM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5446190" y="1420269"/>
            <a:ext cx="714380" cy="428628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ectangle 31"/>
          <p:cNvSpPr/>
          <p:nvPr/>
        </p:nvSpPr>
        <p:spPr>
          <a:xfrm>
            <a:off x="6286512" y="1357298"/>
            <a:ext cx="2071702" cy="5000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endParaRPr lang="en-US" sz="1100" b="1" dirty="0"/>
          </a:p>
          <a:p>
            <a:pPr marL="342900" indent="-342900" algn="ctr"/>
            <a:r>
              <a:rPr lang="en-US" sz="1100" b="1" dirty="0">
                <a:solidFill>
                  <a:schemeClr val="tx1"/>
                </a:solidFill>
              </a:rPr>
              <a:t>KUNCIMASUK MAKLUMAT</a:t>
            </a:r>
          </a:p>
          <a:p>
            <a:pPr marL="342900" indent="-342900" algn="ctr"/>
            <a:r>
              <a:rPr lang="en-US" sz="1100" b="1" dirty="0">
                <a:solidFill>
                  <a:schemeClr val="tx1"/>
                </a:solidFill>
              </a:rPr>
              <a:t>SELENGGARA  </a:t>
            </a:r>
          </a:p>
          <a:p>
            <a:pPr marL="342900" indent="-342900" algn="ctr"/>
            <a:endParaRPr lang="en-MY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7024441" y="1947588"/>
            <a:ext cx="500067" cy="428628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285720" y="4743987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  <a:endParaRPr lang="en-MY" dirty="0"/>
          </a:p>
        </p:txBody>
      </p:sp>
      <p:sp>
        <p:nvSpPr>
          <p:cNvPr id="35" name="Rounded Rectangle 34"/>
          <p:cNvSpPr/>
          <p:nvPr/>
        </p:nvSpPr>
        <p:spPr>
          <a:xfrm>
            <a:off x="438126" y="578645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194605" y="4057134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42" name="Rectangle 41"/>
          <p:cNvSpPr/>
          <p:nvPr/>
        </p:nvSpPr>
        <p:spPr>
          <a:xfrm>
            <a:off x="2375051" y="4786322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488824" y="5271580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29659" y="5449900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rot="10800000">
            <a:off x="3875249" y="4857760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Right Arrow 50"/>
          <p:cNvSpPr/>
          <p:nvPr/>
        </p:nvSpPr>
        <p:spPr>
          <a:xfrm rot="10800000">
            <a:off x="2000233" y="485405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2A20DD8-4377-409A-89FA-BDF1317E9CC5}"/>
              </a:ext>
            </a:extLst>
          </p:cNvPr>
          <p:cNvSpPr txBox="1"/>
          <p:nvPr/>
        </p:nvSpPr>
        <p:spPr>
          <a:xfrm>
            <a:off x="4139952" y="3950439"/>
            <a:ext cx="1785950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Akaun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Belum</a:t>
            </a:r>
            <a:r>
              <a:rPr lang="en-US" sz="1400" b="1" dirty="0">
                <a:solidFill>
                  <a:schemeClr val="bg1"/>
                </a:solidFill>
              </a:rPr>
              <a:t> Bayar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AKAUN BELUM BAYAR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7286644" y="527503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223180" y="856878"/>
            <a:ext cx="734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DAFTAR BIL TANPA TANGGUNGAN : BIL PELBAGAI(AKAUN KENA BAYAR(AKB))</a:t>
            </a:r>
            <a:endParaRPr lang="en-MY" dirty="0"/>
          </a:p>
        </p:txBody>
      </p:sp>
      <p:sp>
        <p:nvSpPr>
          <p:cNvPr id="21" name="Rounded Rectangle 20"/>
          <p:cNvSpPr/>
          <p:nvPr/>
        </p:nvSpPr>
        <p:spPr>
          <a:xfrm>
            <a:off x="7500958" y="632967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143504" y="4758038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5286380" y="5472418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357818" y="5972484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500958" y="5988800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714612" y="3506138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44" name="Right Arrow 43"/>
          <p:cNvSpPr/>
          <p:nvPr/>
        </p:nvSpPr>
        <p:spPr>
          <a:xfrm rot="5400000">
            <a:off x="3427618" y="3154024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Cloud 29"/>
          <p:cNvSpPr/>
          <p:nvPr/>
        </p:nvSpPr>
        <p:spPr>
          <a:xfrm>
            <a:off x="428596" y="1279391"/>
            <a:ext cx="1928826" cy="107157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1" name="TextBox 30"/>
          <p:cNvSpPr txBox="1"/>
          <p:nvPr/>
        </p:nvSpPr>
        <p:spPr>
          <a:xfrm>
            <a:off x="674997" y="1638591"/>
            <a:ext cx="1325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1. PROSES AP</a:t>
            </a:r>
            <a:endParaRPr lang="en-MY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714612" y="4941168"/>
            <a:ext cx="178595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Baucer</a:t>
            </a:r>
            <a:r>
              <a:rPr lang="en-US" sz="1400" b="1" dirty="0"/>
              <a:t> </a:t>
            </a:r>
            <a:r>
              <a:rPr lang="en-US" sz="1400" b="1" dirty="0" err="1"/>
              <a:t>Bayaran</a:t>
            </a:r>
            <a:r>
              <a:rPr lang="en-US" sz="1400" b="1" dirty="0"/>
              <a:t> </a:t>
            </a:r>
            <a:r>
              <a:rPr lang="en-US" sz="1400" b="1" dirty="0" err="1"/>
              <a:t>Biasa</a:t>
            </a:r>
            <a:endParaRPr lang="en-MY" sz="1400" b="1" dirty="0"/>
          </a:p>
        </p:txBody>
      </p:sp>
      <p:sp>
        <p:nvSpPr>
          <p:cNvPr id="38" name="Rectangle 37"/>
          <p:cNvSpPr/>
          <p:nvPr/>
        </p:nvSpPr>
        <p:spPr>
          <a:xfrm>
            <a:off x="2714612" y="1422267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41" name="Rectangle 40"/>
          <p:cNvSpPr/>
          <p:nvPr/>
        </p:nvSpPr>
        <p:spPr>
          <a:xfrm>
            <a:off x="2786050" y="5345413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56" name="Right Arrow 55"/>
          <p:cNvSpPr/>
          <p:nvPr/>
        </p:nvSpPr>
        <p:spPr>
          <a:xfrm>
            <a:off x="4714876" y="547241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ectangle 38"/>
          <p:cNvSpPr/>
          <p:nvPr/>
        </p:nvSpPr>
        <p:spPr>
          <a:xfrm>
            <a:off x="2714612" y="246843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  <a:endParaRPr lang="en-MY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3424221" y="2112620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Right Arrow 44"/>
          <p:cNvSpPr/>
          <p:nvPr/>
        </p:nvSpPr>
        <p:spPr>
          <a:xfrm rot="5400000">
            <a:off x="3444552" y="420552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5"/>
          <p:cNvSpPr/>
          <p:nvPr/>
        </p:nvSpPr>
        <p:spPr>
          <a:xfrm>
            <a:off x="6820446" y="542638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TextBox 48"/>
          <p:cNvSpPr txBox="1"/>
          <p:nvPr/>
        </p:nvSpPr>
        <p:spPr>
          <a:xfrm>
            <a:off x="5572132" y="1422267"/>
            <a:ext cx="1857388" cy="10156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Terima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Surat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Edaran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Senarai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Rekod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Perlu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di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BAWA KE HADAPAN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Pejabat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</a:rPr>
              <a:t>Perbendaharaan</a:t>
            </a:r>
            <a:endParaRPr lang="en-MY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 rot="10800000">
            <a:off x="4610186" y="1488617"/>
            <a:ext cx="714380" cy="428628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55B0015-BE92-4C37-8BD9-38A8AA148921}"/>
              </a:ext>
            </a:extLst>
          </p:cNvPr>
          <p:cNvSpPr txBox="1"/>
          <p:nvPr/>
        </p:nvSpPr>
        <p:spPr>
          <a:xfrm>
            <a:off x="2712124" y="4604149"/>
            <a:ext cx="1785950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Akaun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Belum</a:t>
            </a:r>
            <a:r>
              <a:rPr lang="en-US" sz="1400" b="1" dirty="0">
                <a:solidFill>
                  <a:schemeClr val="bg1"/>
                </a:solidFill>
              </a:rPr>
              <a:t> Bayar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0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AKAUN BELUM BAYAR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143108" y="82815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DAFTAR BIL TANPA TANGGUNGAN : PULANGAN DEPOSIT</a:t>
            </a:r>
            <a:endParaRPr lang="en-MY" dirty="0"/>
          </a:p>
        </p:txBody>
      </p:sp>
      <p:sp>
        <p:nvSpPr>
          <p:cNvPr id="43" name="Rectangle 42"/>
          <p:cNvSpPr/>
          <p:nvPr/>
        </p:nvSpPr>
        <p:spPr>
          <a:xfrm>
            <a:off x="6746490" y="4698354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44" name="Right Arrow 43"/>
          <p:cNvSpPr/>
          <p:nvPr/>
        </p:nvSpPr>
        <p:spPr>
          <a:xfrm rot="5400000">
            <a:off x="7462939" y="4325604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Cloud 29"/>
          <p:cNvSpPr/>
          <p:nvPr/>
        </p:nvSpPr>
        <p:spPr>
          <a:xfrm>
            <a:off x="745698" y="1340768"/>
            <a:ext cx="2618268" cy="114301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1" name="TextBox 30"/>
          <p:cNvSpPr txBox="1"/>
          <p:nvPr/>
        </p:nvSpPr>
        <p:spPr>
          <a:xfrm>
            <a:off x="1043608" y="1517462"/>
            <a:ext cx="19467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400" b="1" dirty="0"/>
              <a:t>3. PULANGAN BALIK </a:t>
            </a:r>
          </a:p>
          <a:p>
            <a:pPr marL="342900" indent="-342900"/>
            <a:r>
              <a:rPr lang="en-US" sz="1400" b="1" dirty="0"/>
              <a:t>DEPOSIT </a:t>
            </a:r>
            <a:r>
              <a:rPr lang="en-US" sz="1400" b="1" dirty="0" err="1"/>
              <a:t>dari</a:t>
            </a:r>
            <a:r>
              <a:rPr lang="en-US" sz="1400" b="1" dirty="0"/>
              <a:t> MODUL AR, COM, PROC</a:t>
            </a:r>
            <a:endParaRPr lang="en-MY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531912" y="4391967"/>
            <a:ext cx="17797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Baucer</a:t>
            </a:r>
            <a:r>
              <a:rPr lang="en-US" sz="1400" b="1" dirty="0"/>
              <a:t> </a:t>
            </a:r>
            <a:r>
              <a:rPr lang="en-US" sz="1400" b="1" dirty="0" err="1"/>
              <a:t>Bayaran</a:t>
            </a:r>
            <a:r>
              <a:rPr lang="en-US" sz="1400" b="1" dirty="0"/>
              <a:t> </a:t>
            </a:r>
            <a:r>
              <a:rPr lang="en-US" sz="1400" b="1" dirty="0" err="1"/>
              <a:t>Biasa</a:t>
            </a:r>
            <a:endParaRPr lang="en-MY" sz="1400" b="1" dirty="0"/>
          </a:p>
        </p:txBody>
      </p:sp>
      <p:sp>
        <p:nvSpPr>
          <p:cNvPr id="38" name="Rectangle 37"/>
          <p:cNvSpPr/>
          <p:nvPr/>
        </p:nvSpPr>
        <p:spPr>
          <a:xfrm>
            <a:off x="6704448" y="255521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41" name="Rectangle 40"/>
          <p:cNvSpPr/>
          <p:nvPr/>
        </p:nvSpPr>
        <p:spPr>
          <a:xfrm>
            <a:off x="4557313" y="4778259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39" name="Rectangle 38"/>
          <p:cNvSpPr/>
          <p:nvPr/>
        </p:nvSpPr>
        <p:spPr>
          <a:xfrm>
            <a:off x="6704448" y="362678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  <a:endParaRPr lang="en-MY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7392823" y="3254034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Right Arrow 44"/>
          <p:cNvSpPr/>
          <p:nvPr/>
        </p:nvSpPr>
        <p:spPr>
          <a:xfrm rot="10800000">
            <a:off x="6335491" y="4918666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Flowchart: Punched Tape 21"/>
          <p:cNvSpPr/>
          <p:nvPr/>
        </p:nvSpPr>
        <p:spPr>
          <a:xfrm>
            <a:off x="3674656" y="1412206"/>
            <a:ext cx="1643074" cy="714380"/>
          </a:xfrm>
          <a:prstGeom prst="flowChartPunchedTape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/>
          <p:cNvSpPr txBox="1"/>
          <p:nvPr/>
        </p:nvSpPr>
        <p:spPr>
          <a:xfrm>
            <a:off x="3893905" y="1538671"/>
            <a:ext cx="142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200" b="1" dirty="0"/>
              <a:t>MODUL AR, COM, PROC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5532044" y="1475177"/>
            <a:ext cx="714380" cy="428628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ectangle 31"/>
          <p:cNvSpPr/>
          <p:nvPr/>
        </p:nvSpPr>
        <p:spPr>
          <a:xfrm>
            <a:off x="6460738" y="1412206"/>
            <a:ext cx="2071702" cy="500066"/>
          </a:xfrm>
          <a:prstGeom prst="rect">
            <a:avLst/>
          </a:prstGeom>
          <a:solidFill>
            <a:srgbClr val="0033CC">
              <a:alpha val="49000"/>
            </a:srgb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endParaRPr lang="en-US" sz="1100" b="1" dirty="0"/>
          </a:p>
          <a:p>
            <a:pPr marL="342900" indent="-342900" algn="ctr"/>
            <a:r>
              <a:rPr lang="en-US" sz="1100" b="1" dirty="0">
                <a:solidFill>
                  <a:schemeClr val="bg1"/>
                </a:solidFill>
              </a:rPr>
              <a:t>KUNCI MASUK MAKLUMAT </a:t>
            </a:r>
          </a:p>
          <a:p>
            <a:pPr marL="342900" indent="-342900" algn="ctr"/>
            <a:r>
              <a:rPr lang="en-US" sz="1100" b="1" dirty="0">
                <a:solidFill>
                  <a:schemeClr val="bg1"/>
                </a:solidFill>
              </a:rPr>
              <a:t>DAN CETAK RESIT/LO</a:t>
            </a:r>
          </a:p>
          <a:p>
            <a:pPr marL="342900" indent="-342900"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 rot="5400000">
            <a:off x="7278428" y="2013588"/>
            <a:ext cx="418265" cy="358512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602822" y="479889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  <a:endParaRPr lang="en-MY" dirty="0"/>
          </a:p>
        </p:txBody>
      </p:sp>
      <p:sp>
        <p:nvSpPr>
          <p:cNvPr id="35" name="Rounded Rectangle 34"/>
          <p:cNvSpPr/>
          <p:nvPr/>
        </p:nvSpPr>
        <p:spPr>
          <a:xfrm>
            <a:off x="755228" y="584136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511707" y="4112042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42" name="Rectangle 41"/>
          <p:cNvSpPr/>
          <p:nvPr/>
        </p:nvSpPr>
        <p:spPr>
          <a:xfrm>
            <a:off x="2692153" y="4841230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805926" y="5326488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46761" y="550480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rot="10800000">
            <a:off x="4192351" y="491266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Right Arrow 50"/>
          <p:cNvSpPr/>
          <p:nvPr/>
        </p:nvSpPr>
        <p:spPr>
          <a:xfrm rot="10800000">
            <a:off x="2317335" y="4908966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56E0A4B-2BAC-41D2-98E2-66AAD5183BF6}"/>
              </a:ext>
            </a:extLst>
          </p:cNvPr>
          <p:cNvSpPr txBox="1"/>
          <p:nvPr/>
        </p:nvSpPr>
        <p:spPr>
          <a:xfrm>
            <a:off x="4525749" y="4057327"/>
            <a:ext cx="1785950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Akaun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Belum</a:t>
            </a:r>
            <a:r>
              <a:rPr lang="en-US" sz="1400" b="1" dirty="0">
                <a:solidFill>
                  <a:schemeClr val="bg1"/>
                </a:solidFill>
              </a:rPr>
              <a:t> Bayar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AKAUN BELUM BAYAR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404806" y="852631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INTEGRASI LUAR – ARAHAN BAYARAN (DAFTAR BIL TANPA TANGGUNGAN)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400307" y="544864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BAUCER BAYARAN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06346" y="3893942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PENGURUSAN TUNAI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49222" y="4608322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220660" y="5108388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EFT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400307" y="510838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CARIAN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Cloud 29"/>
          <p:cNvSpPr/>
          <p:nvPr/>
        </p:nvSpPr>
        <p:spPr>
          <a:xfrm>
            <a:off x="428596" y="1781366"/>
            <a:ext cx="1928826" cy="107157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4997" y="2140566"/>
            <a:ext cx="1325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PROSES AP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2430" y="3896356"/>
            <a:ext cx="1785950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Baucer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Bayaran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Agensi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Luar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4577718" y="460832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ight Arrow 44"/>
          <p:cNvSpPr/>
          <p:nvPr/>
        </p:nvSpPr>
        <p:spPr>
          <a:xfrm rot="5400000">
            <a:off x="3338971" y="3516211"/>
            <a:ext cx="317030" cy="299244"/>
          </a:xfrm>
          <a:prstGeom prst="rightArrow">
            <a:avLst>
              <a:gd name="adj1" fmla="val 42063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6683288" y="456228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72131" y="2512034"/>
            <a:ext cx="1928825" cy="4616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Terima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fail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agensi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melalui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proses INT 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ight Arrow 51"/>
          <p:cNvSpPr/>
          <p:nvPr/>
        </p:nvSpPr>
        <p:spPr>
          <a:xfrm rot="10800000">
            <a:off x="4610186" y="2578385"/>
            <a:ext cx="714380" cy="428628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4377" y="1689895"/>
            <a:ext cx="1693309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Integrasi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Luar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Muat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turun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Arahan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Bayaran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2555" y="5090790"/>
            <a:ext cx="1369862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SAH / TOLAK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55776" y="3007014"/>
            <a:ext cx="1942506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MUAT TURUN / TOLAK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5D47EC5-CBC8-49BE-A754-B1050C593563}"/>
              </a:ext>
            </a:extLst>
          </p:cNvPr>
          <p:cNvSpPr/>
          <p:nvPr/>
        </p:nvSpPr>
        <p:spPr>
          <a:xfrm>
            <a:off x="2664377" y="2515569"/>
            <a:ext cx="1714512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PENYEMAK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292086E-D5A4-4FC7-8EEF-151526407836}"/>
              </a:ext>
            </a:extLst>
          </p:cNvPr>
          <p:cNvSpPr/>
          <p:nvPr/>
        </p:nvSpPr>
        <p:spPr>
          <a:xfrm>
            <a:off x="2760310" y="4561964"/>
            <a:ext cx="1550189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PENGESAH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2BC5AAC-6FD6-480E-94E7-044F96B6764C}"/>
              </a:ext>
            </a:extLst>
          </p:cNvPr>
          <p:cNvSpPr/>
          <p:nvPr/>
        </p:nvSpPr>
        <p:spPr>
          <a:xfrm>
            <a:off x="7283639" y="4536884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BN/PTJ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AKAUN BELUM BAYAR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000100" y="82815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INTEGRASI LUAR– PELARASAN JURNAL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0F4060D-8668-4FBE-ACD7-3094612D14E6}"/>
              </a:ext>
            </a:extLst>
          </p:cNvPr>
          <p:cNvSpPr/>
          <p:nvPr/>
        </p:nvSpPr>
        <p:spPr>
          <a:xfrm>
            <a:off x="2987824" y="2175123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PENYEMAK</a:t>
            </a:r>
            <a:endParaRPr kumimoji="0" lang="en-MY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F5374D2-4FD7-4EFD-934A-59C373FB3AD9}"/>
              </a:ext>
            </a:extLst>
          </p:cNvPr>
          <p:cNvSpPr txBox="1"/>
          <p:nvPr/>
        </p:nvSpPr>
        <p:spPr>
          <a:xfrm>
            <a:off x="2918487" y="2682999"/>
            <a:ext cx="1785949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MUAT TURUN /TOLAK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CA6AD77-64A6-4FED-820C-7941EBC54171}"/>
              </a:ext>
            </a:extLst>
          </p:cNvPr>
          <p:cNvSpPr/>
          <p:nvPr/>
        </p:nvSpPr>
        <p:spPr>
          <a:xfrm>
            <a:off x="2949674" y="3835938"/>
            <a:ext cx="1643074" cy="3313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PENGESAH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D1648FC-DDC9-4409-AECE-540C4546982D}"/>
              </a:ext>
            </a:extLst>
          </p:cNvPr>
          <p:cNvSpPr txBox="1"/>
          <p:nvPr/>
        </p:nvSpPr>
        <p:spPr>
          <a:xfrm>
            <a:off x="3217595" y="4205974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SAH / TOLAK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18487" y="1538799"/>
            <a:ext cx="1785950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Integrasi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Luar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Pelarasan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Jurnal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707904" y="3121223"/>
            <a:ext cx="283880" cy="30777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3489488"/>
            <a:ext cx="178595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Baucar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Jurnal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AP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3006" y="2132856"/>
            <a:ext cx="1857388" cy="4616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Terima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fail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agensi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melalui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proses INT 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 rot="10800000">
            <a:off x="4871531" y="2144376"/>
            <a:ext cx="714380" cy="428628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Cloud 12"/>
          <p:cNvSpPr/>
          <p:nvPr/>
        </p:nvSpPr>
        <p:spPr>
          <a:xfrm>
            <a:off x="571472" y="1455779"/>
            <a:ext cx="1928826" cy="107157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3267" y="1760567"/>
            <a:ext cx="1325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PROSES AP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319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AKAUN BELUM BAYAR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000100" y="82815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PUKAL BIASA</a:t>
            </a:r>
            <a:endParaRPr lang="en-MY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F173B9C-61E5-4F9F-8242-57E4D710E2C3}"/>
              </a:ext>
            </a:extLst>
          </p:cNvPr>
          <p:cNvSpPr/>
          <p:nvPr/>
        </p:nvSpPr>
        <p:spPr>
          <a:xfrm>
            <a:off x="683568" y="1912224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0F4060D-8668-4FBE-ACD7-3094612D14E6}"/>
              </a:ext>
            </a:extLst>
          </p:cNvPr>
          <p:cNvSpPr/>
          <p:nvPr/>
        </p:nvSpPr>
        <p:spPr>
          <a:xfrm>
            <a:off x="2887957" y="1963026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  <a:endParaRPr lang="en-MY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68687774-DD31-4CDD-BE0B-E3FF003A12FF}"/>
              </a:ext>
            </a:extLst>
          </p:cNvPr>
          <p:cNvSpPr txBox="1"/>
          <p:nvPr/>
        </p:nvSpPr>
        <p:spPr>
          <a:xfrm>
            <a:off x="683568" y="1529486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Pukal</a:t>
            </a:r>
            <a:r>
              <a:rPr lang="en-US" sz="1400" dirty="0"/>
              <a:t> - </a:t>
            </a:r>
            <a:r>
              <a:rPr lang="en-US" sz="1400" dirty="0" err="1"/>
              <a:t>Muat</a:t>
            </a:r>
            <a:r>
              <a:rPr lang="en-US" sz="1400" dirty="0"/>
              <a:t> </a:t>
            </a:r>
            <a:r>
              <a:rPr lang="en-US" sz="1400" dirty="0" err="1"/>
              <a:t>Turun</a:t>
            </a:r>
            <a:endParaRPr lang="en-MY" sz="1400" dirty="0"/>
          </a:p>
        </p:txBody>
      </p:sp>
      <p:sp>
        <p:nvSpPr>
          <p:cNvPr id="52" name="Right Arrow 49">
            <a:extLst>
              <a:ext uri="{FF2B5EF4-FFF2-40B4-BE49-F238E27FC236}">
                <a16:creationId xmlns:a16="http://schemas.microsoft.com/office/drawing/2014/main" xmlns="" id="{5D6B271A-401F-48BD-9AD7-767FE8A10BFC}"/>
              </a:ext>
            </a:extLst>
          </p:cNvPr>
          <p:cNvSpPr/>
          <p:nvPr/>
        </p:nvSpPr>
        <p:spPr>
          <a:xfrm>
            <a:off x="2455909" y="203116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A67FDD63-14CE-43AC-993F-822111879B20}"/>
              </a:ext>
            </a:extLst>
          </p:cNvPr>
          <p:cNvSpPr/>
          <p:nvPr/>
        </p:nvSpPr>
        <p:spPr>
          <a:xfrm>
            <a:off x="5089301" y="1867978"/>
            <a:ext cx="1643074" cy="57207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(Dashboard)</a:t>
            </a:r>
            <a:endParaRPr lang="en-MY" sz="16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441911B7-2398-4568-8464-8D5FD53A67A1}"/>
              </a:ext>
            </a:extLst>
          </p:cNvPr>
          <p:cNvSpPr/>
          <p:nvPr/>
        </p:nvSpPr>
        <p:spPr>
          <a:xfrm>
            <a:off x="7263542" y="1969252"/>
            <a:ext cx="1643074" cy="39846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  <a:endParaRPr lang="en-MY" sz="16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8BE3471-87C4-431F-87C5-D7322CF9ED4D}"/>
              </a:ext>
            </a:extLst>
          </p:cNvPr>
          <p:cNvSpPr txBox="1"/>
          <p:nvPr/>
        </p:nvSpPr>
        <p:spPr>
          <a:xfrm>
            <a:off x="4969311" y="1196752"/>
            <a:ext cx="1825720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Pukal</a:t>
            </a:r>
            <a:r>
              <a:rPr lang="en-US" sz="1400" dirty="0"/>
              <a:t>- Proses </a:t>
            </a:r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Jurnal</a:t>
            </a:r>
            <a:r>
              <a:rPr lang="en-US" sz="1400" dirty="0"/>
              <a:t> Dan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7" name="Right Arrow 49">
            <a:extLst>
              <a:ext uri="{FF2B5EF4-FFF2-40B4-BE49-F238E27FC236}">
                <a16:creationId xmlns:a16="http://schemas.microsoft.com/office/drawing/2014/main" xmlns="" id="{B4B48DCB-DDC4-425C-9BAE-782CAC70D6EA}"/>
              </a:ext>
            </a:extLst>
          </p:cNvPr>
          <p:cNvSpPr/>
          <p:nvPr/>
        </p:nvSpPr>
        <p:spPr>
          <a:xfrm>
            <a:off x="4616149" y="203116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8" name="Right Arrow 39">
            <a:extLst>
              <a:ext uri="{FF2B5EF4-FFF2-40B4-BE49-F238E27FC236}">
                <a16:creationId xmlns:a16="http://schemas.microsoft.com/office/drawing/2014/main" xmlns="" id="{1ACE2628-BEE0-432B-86D5-327EA587011F}"/>
              </a:ext>
            </a:extLst>
          </p:cNvPr>
          <p:cNvSpPr/>
          <p:nvPr/>
        </p:nvSpPr>
        <p:spPr>
          <a:xfrm>
            <a:off x="6863897" y="203322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C212DFF1-4754-4CE0-A490-3F10408E6746}"/>
              </a:ext>
            </a:extLst>
          </p:cNvPr>
          <p:cNvSpPr/>
          <p:nvPr/>
        </p:nvSpPr>
        <p:spPr>
          <a:xfrm>
            <a:off x="5789611" y="3626179"/>
            <a:ext cx="2010840" cy="360713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MODUL LEJAR AM</a:t>
            </a:r>
          </a:p>
          <a:p>
            <a:pPr algn="ctr"/>
            <a:endParaRPr lang="en-MY" sz="1200" b="1" dirty="0"/>
          </a:p>
        </p:txBody>
      </p:sp>
      <p:sp>
        <p:nvSpPr>
          <p:cNvPr id="61" name="Right Arrow 39">
            <a:extLst>
              <a:ext uri="{FF2B5EF4-FFF2-40B4-BE49-F238E27FC236}">
                <a16:creationId xmlns:a16="http://schemas.microsoft.com/office/drawing/2014/main" xmlns="" id="{0F01F312-0690-4CAE-A838-BB0CFDE29FC2}"/>
              </a:ext>
            </a:extLst>
          </p:cNvPr>
          <p:cNvSpPr/>
          <p:nvPr/>
        </p:nvSpPr>
        <p:spPr>
          <a:xfrm rot="5400000">
            <a:off x="7868228" y="2949640"/>
            <a:ext cx="523221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B3867B31-07A7-4DE1-A116-E278A1EE3936}"/>
              </a:ext>
            </a:extLst>
          </p:cNvPr>
          <p:cNvSpPr txBox="1"/>
          <p:nvPr/>
        </p:nvSpPr>
        <p:spPr>
          <a:xfrm>
            <a:off x="7263542" y="4799896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Penyediaan</a:t>
            </a:r>
            <a:r>
              <a:rPr lang="en-US" sz="1400" dirty="0"/>
              <a:t> </a:t>
            </a:r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Jurnal</a:t>
            </a:r>
            <a:r>
              <a:rPr lang="en-US" sz="1400" dirty="0"/>
              <a:t> </a:t>
            </a:r>
            <a:r>
              <a:rPr lang="en-US" sz="1400" dirty="0" err="1"/>
              <a:t>Pelarasan</a:t>
            </a:r>
            <a:r>
              <a:rPr lang="en-US" sz="1400" dirty="0"/>
              <a:t> BN</a:t>
            </a:r>
            <a:endParaRPr lang="en-MY" sz="14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0D6AF77E-2159-4410-82D4-3F0A037B15E6}"/>
              </a:ext>
            </a:extLst>
          </p:cNvPr>
          <p:cNvSpPr txBox="1"/>
          <p:nvPr/>
        </p:nvSpPr>
        <p:spPr>
          <a:xfrm>
            <a:off x="2811793" y="3361597"/>
            <a:ext cx="1668475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Baucer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- </a:t>
            </a:r>
            <a:r>
              <a:rPr lang="en-US" sz="1400" dirty="0" err="1"/>
              <a:t>Agensi</a:t>
            </a:r>
            <a:r>
              <a:rPr lang="en-US" sz="1400" dirty="0"/>
              <a:t> </a:t>
            </a:r>
            <a:r>
              <a:rPr lang="en-US" sz="1400" dirty="0" err="1"/>
              <a:t>Luar</a:t>
            </a:r>
            <a:endParaRPr lang="en-MY" sz="1400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0248966E-B742-49B9-86A5-BC947C2AFD17}"/>
              </a:ext>
            </a:extLst>
          </p:cNvPr>
          <p:cNvSpPr/>
          <p:nvPr/>
        </p:nvSpPr>
        <p:spPr>
          <a:xfrm>
            <a:off x="272466" y="3311477"/>
            <a:ext cx="1880492" cy="5495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67202DE5-A286-40F6-B60B-566C0C1633DE}"/>
              </a:ext>
            </a:extLst>
          </p:cNvPr>
          <p:cNvSpPr/>
          <p:nvPr/>
        </p:nvSpPr>
        <p:spPr>
          <a:xfrm>
            <a:off x="483228" y="4035777"/>
            <a:ext cx="1428760" cy="4286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73" name="Rounded Rectangle 46">
            <a:extLst>
              <a:ext uri="{FF2B5EF4-FFF2-40B4-BE49-F238E27FC236}">
                <a16:creationId xmlns:a16="http://schemas.microsoft.com/office/drawing/2014/main" xmlns="" id="{28B59934-4103-446B-9E7D-52CC8FAA2725}"/>
              </a:ext>
            </a:extLst>
          </p:cNvPr>
          <p:cNvSpPr/>
          <p:nvPr/>
        </p:nvSpPr>
        <p:spPr>
          <a:xfrm>
            <a:off x="620183" y="4540093"/>
            <a:ext cx="1214446" cy="40909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75" name="Right Arrow 49">
            <a:extLst>
              <a:ext uri="{FF2B5EF4-FFF2-40B4-BE49-F238E27FC236}">
                <a16:creationId xmlns:a16="http://schemas.microsoft.com/office/drawing/2014/main" xmlns="" id="{02760152-A13F-4ED1-A03E-85E3B3D01FB7}"/>
              </a:ext>
            </a:extLst>
          </p:cNvPr>
          <p:cNvSpPr/>
          <p:nvPr/>
        </p:nvSpPr>
        <p:spPr>
          <a:xfrm rot="10800000">
            <a:off x="2293374" y="4059047"/>
            <a:ext cx="425346" cy="2621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B7397F7D-77F1-4648-A81C-342C0424136A}"/>
              </a:ext>
            </a:extLst>
          </p:cNvPr>
          <p:cNvSpPr/>
          <p:nvPr/>
        </p:nvSpPr>
        <p:spPr>
          <a:xfrm>
            <a:off x="2803839" y="3982772"/>
            <a:ext cx="1643074" cy="39846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PELULUS</a:t>
            </a:r>
            <a:endParaRPr lang="en-MY" sz="1600" dirty="0"/>
          </a:p>
        </p:txBody>
      </p:sp>
      <p:sp>
        <p:nvSpPr>
          <p:cNvPr id="78" name="Right Arrow 49">
            <a:extLst>
              <a:ext uri="{FF2B5EF4-FFF2-40B4-BE49-F238E27FC236}">
                <a16:creationId xmlns:a16="http://schemas.microsoft.com/office/drawing/2014/main" xmlns="" id="{1F3345FD-4E00-424E-A8A5-612A86420C7E}"/>
              </a:ext>
            </a:extLst>
          </p:cNvPr>
          <p:cNvSpPr/>
          <p:nvPr/>
        </p:nvSpPr>
        <p:spPr>
          <a:xfrm rot="10800000">
            <a:off x="6863897" y="4059047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9" name="Right Arrow 39">
            <a:extLst>
              <a:ext uri="{FF2B5EF4-FFF2-40B4-BE49-F238E27FC236}">
                <a16:creationId xmlns:a16="http://schemas.microsoft.com/office/drawing/2014/main" xmlns="" id="{A47BA449-1969-4958-8DB2-D5E9B7A5ABEE}"/>
              </a:ext>
            </a:extLst>
          </p:cNvPr>
          <p:cNvSpPr/>
          <p:nvPr/>
        </p:nvSpPr>
        <p:spPr>
          <a:xfrm rot="5400000">
            <a:off x="1045489" y="5374788"/>
            <a:ext cx="363834" cy="28875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F9E3DED6-5BD6-45C5-8728-976169CE5AA3}"/>
              </a:ext>
            </a:extLst>
          </p:cNvPr>
          <p:cNvSpPr txBox="1"/>
          <p:nvPr/>
        </p:nvSpPr>
        <p:spPr>
          <a:xfrm>
            <a:off x="378474" y="5761767"/>
            <a:ext cx="166847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Pukal</a:t>
            </a:r>
            <a:r>
              <a:rPr lang="en-US" sz="1400" dirty="0"/>
              <a:t> Outgoing</a:t>
            </a:r>
            <a:endParaRPr lang="en-MY" sz="1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8162C1BA-1E2B-47C1-BA36-72C5D3D65EDB}"/>
              </a:ext>
            </a:extLst>
          </p:cNvPr>
          <p:cNvSpPr/>
          <p:nvPr/>
        </p:nvSpPr>
        <p:spPr>
          <a:xfrm>
            <a:off x="377779" y="6169294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23C41FD0-2660-4224-90C8-9D4E1C75B17A}"/>
              </a:ext>
            </a:extLst>
          </p:cNvPr>
          <p:cNvSpPr/>
          <p:nvPr/>
        </p:nvSpPr>
        <p:spPr>
          <a:xfrm>
            <a:off x="2785393" y="6236101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  <a:endParaRPr lang="en-MY" sz="1600" dirty="0"/>
          </a:p>
        </p:txBody>
      </p:sp>
      <p:sp>
        <p:nvSpPr>
          <p:cNvPr id="84" name="Right Arrow 49">
            <a:extLst>
              <a:ext uri="{FF2B5EF4-FFF2-40B4-BE49-F238E27FC236}">
                <a16:creationId xmlns:a16="http://schemas.microsoft.com/office/drawing/2014/main" xmlns="" id="{3912AA4E-C6DB-4124-A63B-30AA744BB79B}"/>
              </a:ext>
            </a:extLst>
          </p:cNvPr>
          <p:cNvSpPr/>
          <p:nvPr/>
        </p:nvSpPr>
        <p:spPr>
          <a:xfrm>
            <a:off x="2252049" y="628690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8FFE86B8-3656-4424-9DCF-0C63153930D3}"/>
              </a:ext>
            </a:extLst>
          </p:cNvPr>
          <p:cNvSpPr/>
          <p:nvPr/>
        </p:nvSpPr>
        <p:spPr>
          <a:xfrm>
            <a:off x="5089301" y="6237312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PELULUS</a:t>
            </a:r>
            <a:endParaRPr lang="en-MY" sz="1600" dirty="0"/>
          </a:p>
        </p:txBody>
      </p:sp>
      <p:sp>
        <p:nvSpPr>
          <p:cNvPr id="86" name="Right Arrow 49">
            <a:extLst>
              <a:ext uri="{FF2B5EF4-FFF2-40B4-BE49-F238E27FC236}">
                <a16:creationId xmlns:a16="http://schemas.microsoft.com/office/drawing/2014/main" xmlns="" id="{6B2E83EC-96D0-4A87-A006-3EB27CD14214}"/>
              </a:ext>
            </a:extLst>
          </p:cNvPr>
          <p:cNvSpPr/>
          <p:nvPr/>
        </p:nvSpPr>
        <p:spPr>
          <a:xfrm>
            <a:off x="4579636" y="629556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EEB0E38-6751-45F9-8387-90E48621C2B8}"/>
              </a:ext>
            </a:extLst>
          </p:cNvPr>
          <p:cNvSpPr txBox="1"/>
          <p:nvPr/>
        </p:nvSpPr>
        <p:spPr>
          <a:xfrm>
            <a:off x="826862" y="2473151"/>
            <a:ext cx="1356485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SEMAK/TOLAK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F5374D2-4FD7-4EFD-934A-59C373FB3AD9}"/>
              </a:ext>
            </a:extLst>
          </p:cNvPr>
          <p:cNvSpPr txBox="1"/>
          <p:nvPr/>
        </p:nvSpPr>
        <p:spPr>
          <a:xfrm>
            <a:off x="3071499" y="2424708"/>
            <a:ext cx="1356485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SAH/TOLAK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A987C79-01C0-4E70-B1F6-5935BF51724C}"/>
              </a:ext>
            </a:extLst>
          </p:cNvPr>
          <p:cNvSpPr txBox="1"/>
          <p:nvPr/>
        </p:nvSpPr>
        <p:spPr>
          <a:xfrm>
            <a:off x="5297303" y="2491510"/>
            <a:ext cx="121891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SAH SIMPAN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9513D7E-EBC3-46D9-BF91-EAB49A31064F}"/>
              </a:ext>
            </a:extLst>
          </p:cNvPr>
          <p:cNvSpPr txBox="1"/>
          <p:nvPr/>
        </p:nvSpPr>
        <p:spPr>
          <a:xfrm>
            <a:off x="7536344" y="2427067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SEMAK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2139BC63-0815-4F08-B1D0-51DE2D39C1C3}"/>
              </a:ext>
            </a:extLst>
          </p:cNvPr>
          <p:cNvSpPr/>
          <p:nvPr/>
        </p:nvSpPr>
        <p:spPr>
          <a:xfrm>
            <a:off x="7308303" y="4043007"/>
            <a:ext cx="1643074" cy="331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  <a:p>
            <a:pPr algn="ctr"/>
            <a:r>
              <a:rPr lang="en-US" sz="1600" dirty="0"/>
              <a:t>BN PENYEMAK</a:t>
            </a:r>
          </a:p>
          <a:p>
            <a:pPr algn="ctr"/>
            <a:endParaRPr lang="en-MY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4851937-1D79-436A-96E0-20153331175D}"/>
              </a:ext>
            </a:extLst>
          </p:cNvPr>
          <p:cNvSpPr txBox="1"/>
          <p:nvPr/>
        </p:nvSpPr>
        <p:spPr>
          <a:xfrm>
            <a:off x="7536343" y="4421324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SEMAK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CA6AD77-64A6-4FED-820C-7941EBC54171}"/>
              </a:ext>
            </a:extLst>
          </p:cNvPr>
          <p:cNvSpPr/>
          <p:nvPr/>
        </p:nvSpPr>
        <p:spPr>
          <a:xfrm>
            <a:off x="5029382" y="4063112"/>
            <a:ext cx="1643074" cy="331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  <a:p>
            <a:pPr algn="ctr"/>
            <a:r>
              <a:rPr lang="en-US" sz="1600" dirty="0"/>
              <a:t>BN PELULUS</a:t>
            </a:r>
          </a:p>
          <a:p>
            <a:pPr algn="ctr"/>
            <a:endParaRPr lang="en-MY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D1648FC-DDC9-4409-AECE-540C4546982D}"/>
              </a:ext>
            </a:extLst>
          </p:cNvPr>
          <p:cNvSpPr txBox="1"/>
          <p:nvPr/>
        </p:nvSpPr>
        <p:spPr>
          <a:xfrm>
            <a:off x="5297303" y="4433148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LULUS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ight Arrow 49">
            <a:extLst>
              <a:ext uri="{FF2B5EF4-FFF2-40B4-BE49-F238E27FC236}">
                <a16:creationId xmlns:a16="http://schemas.microsoft.com/office/drawing/2014/main" xmlns="" id="{D909B31F-3C39-4268-9516-57E8C06CE6F6}"/>
              </a:ext>
            </a:extLst>
          </p:cNvPr>
          <p:cNvSpPr/>
          <p:nvPr/>
        </p:nvSpPr>
        <p:spPr>
          <a:xfrm rot="10800000">
            <a:off x="4518191" y="402191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AE539AD-C53E-4ABD-B96D-7CCE77AD47CA}"/>
              </a:ext>
            </a:extLst>
          </p:cNvPr>
          <p:cNvSpPr txBox="1"/>
          <p:nvPr/>
        </p:nvSpPr>
        <p:spPr>
          <a:xfrm>
            <a:off x="3056125" y="4433148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LULUS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2CCB1969-4368-4C6C-A1AC-4E1EDA2CCED0}"/>
              </a:ext>
            </a:extLst>
          </p:cNvPr>
          <p:cNvSpPr/>
          <p:nvPr/>
        </p:nvSpPr>
        <p:spPr>
          <a:xfrm>
            <a:off x="4886916" y="3551587"/>
            <a:ext cx="4149580" cy="18910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06259DD4-67D3-44B8-8B11-42205DEF295A}"/>
              </a:ext>
            </a:extLst>
          </p:cNvPr>
          <p:cNvSpPr/>
          <p:nvPr/>
        </p:nvSpPr>
        <p:spPr>
          <a:xfrm>
            <a:off x="180614" y="3235006"/>
            <a:ext cx="2045454" cy="1997865"/>
          </a:xfrm>
          <a:prstGeom prst="roundRect">
            <a:avLst/>
          </a:prstGeom>
          <a:noFill/>
          <a:ln w="349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7A4A0FC2-ED04-476A-8C59-0F8E11033017}"/>
              </a:ext>
            </a:extLst>
          </p:cNvPr>
          <p:cNvSpPr txBox="1"/>
          <p:nvPr/>
        </p:nvSpPr>
        <p:spPr>
          <a:xfrm>
            <a:off x="2805774" y="2977207"/>
            <a:ext cx="1694218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Akaun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Belum</a:t>
            </a:r>
            <a:r>
              <a:rPr lang="en-US" sz="1400" b="1" dirty="0">
                <a:solidFill>
                  <a:schemeClr val="bg1"/>
                </a:solidFill>
              </a:rPr>
              <a:t> Bayar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47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56591"/>
            <a:ext cx="7572428" cy="34807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283455" y="1700808"/>
            <a:ext cx="68583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MODUL AP - PROSES PUKAL UDARA</a:t>
            </a:r>
            <a:endParaRPr lang="en-MY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F173B9C-61E5-4F9F-8242-57E4D710E2C3}"/>
              </a:ext>
            </a:extLst>
          </p:cNvPr>
          <p:cNvSpPr/>
          <p:nvPr/>
        </p:nvSpPr>
        <p:spPr>
          <a:xfrm>
            <a:off x="742857" y="2639785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0F4060D-8668-4FBE-ACD7-3094612D14E6}"/>
              </a:ext>
            </a:extLst>
          </p:cNvPr>
          <p:cNvSpPr/>
          <p:nvPr/>
        </p:nvSpPr>
        <p:spPr>
          <a:xfrm>
            <a:off x="2869719" y="2723290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  <a:endParaRPr lang="en-MY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68687774-DD31-4CDD-BE0B-E3FF003A12FF}"/>
              </a:ext>
            </a:extLst>
          </p:cNvPr>
          <p:cNvSpPr txBox="1"/>
          <p:nvPr/>
        </p:nvSpPr>
        <p:spPr>
          <a:xfrm>
            <a:off x="713848" y="2248127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Pukal</a:t>
            </a:r>
            <a:r>
              <a:rPr lang="en-US" sz="1400" dirty="0"/>
              <a:t> - </a:t>
            </a:r>
            <a:r>
              <a:rPr lang="en-US" sz="1400" dirty="0" err="1"/>
              <a:t>Muat</a:t>
            </a:r>
            <a:r>
              <a:rPr lang="en-US" sz="1400" dirty="0"/>
              <a:t> </a:t>
            </a:r>
            <a:r>
              <a:rPr lang="en-US" sz="1400" dirty="0" err="1"/>
              <a:t>Turun</a:t>
            </a:r>
            <a:endParaRPr lang="en-MY" sz="1400" dirty="0"/>
          </a:p>
        </p:txBody>
      </p:sp>
      <p:sp>
        <p:nvSpPr>
          <p:cNvPr id="52" name="Right Arrow 49">
            <a:extLst>
              <a:ext uri="{FF2B5EF4-FFF2-40B4-BE49-F238E27FC236}">
                <a16:creationId xmlns:a16="http://schemas.microsoft.com/office/drawing/2014/main" xmlns="" id="{5D6B271A-401F-48BD-9AD7-767FE8A10BFC}"/>
              </a:ext>
            </a:extLst>
          </p:cNvPr>
          <p:cNvSpPr/>
          <p:nvPr/>
        </p:nvSpPr>
        <p:spPr>
          <a:xfrm>
            <a:off x="2411760" y="278092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A67FDD63-14CE-43AC-993F-822111879B20}"/>
              </a:ext>
            </a:extLst>
          </p:cNvPr>
          <p:cNvSpPr/>
          <p:nvPr/>
        </p:nvSpPr>
        <p:spPr>
          <a:xfrm>
            <a:off x="5182517" y="2723289"/>
            <a:ext cx="1643074" cy="5187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(Dashboard)</a:t>
            </a:r>
            <a:endParaRPr lang="en-MY" sz="16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441911B7-2398-4568-8464-8D5FD53A67A1}"/>
              </a:ext>
            </a:extLst>
          </p:cNvPr>
          <p:cNvSpPr/>
          <p:nvPr/>
        </p:nvSpPr>
        <p:spPr>
          <a:xfrm>
            <a:off x="7309379" y="2708920"/>
            <a:ext cx="1643074" cy="39846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  <a:endParaRPr lang="en-MY" sz="16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8BE3471-87C4-431F-87C5-D7322CF9ED4D}"/>
              </a:ext>
            </a:extLst>
          </p:cNvPr>
          <p:cNvSpPr txBox="1"/>
          <p:nvPr/>
        </p:nvSpPr>
        <p:spPr>
          <a:xfrm>
            <a:off x="4716016" y="2132856"/>
            <a:ext cx="2673429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Pukal</a:t>
            </a:r>
            <a:r>
              <a:rPr lang="en-US" sz="1400" dirty="0"/>
              <a:t>- Proses </a:t>
            </a:r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Jurnal</a:t>
            </a:r>
            <a:r>
              <a:rPr lang="en-US" sz="1400" dirty="0"/>
              <a:t> Dan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7" name="Right Arrow 49">
            <a:extLst>
              <a:ext uri="{FF2B5EF4-FFF2-40B4-BE49-F238E27FC236}">
                <a16:creationId xmlns:a16="http://schemas.microsoft.com/office/drawing/2014/main" xmlns="" id="{B4B48DCB-DDC4-425C-9BAE-782CAC70D6EA}"/>
              </a:ext>
            </a:extLst>
          </p:cNvPr>
          <p:cNvSpPr/>
          <p:nvPr/>
        </p:nvSpPr>
        <p:spPr>
          <a:xfrm>
            <a:off x="4669060" y="277818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8" name="Right Arrow 39">
            <a:extLst>
              <a:ext uri="{FF2B5EF4-FFF2-40B4-BE49-F238E27FC236}">
                <a16:creationId xmlns:a16="http://schemas.microsoft.com/office/drawing/2014/main" xmlns="" id="{1ACE2628-BEE0-432B-86D5-327EA587011F}"/>
              </a:ext>
            </a:extLst>
          </p:cNvPr>
          <p:cNvSpPr/>
          <p:nvPr/>
        </p:nvSpPr>
        <p:spPr>
          <a:xfrm>
            <a:off x="6925716" y="278092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C212DFF1-4754-4CE0-A490-3F10408E6746}"/>
              </a:ext>
            </a:extLst>
          </p:cNvPr>
          <p:cNvSpPr/>
          <p:nvPr/>
        </p:nvSpPr>
        <p:spPr>
          <a:xfrm>
            <a:off x="5818849" y="4148621"/>
            <a:ext cx="2010840" cy="360713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MODUL LEJAR AM</a:t>
            </a:r>
          </a:p>
          <a:p>
            <a:pPr algn="ctr"/>
            <a:endParaRPr lang="en-MY" sz="1200" b="1" dirty="0"/>
          </a:p>
        </p:txBody>
      </p:sp>
      <p:sp>
        <p:nvSpPr>
          <p:cNvPr id="61" name="Right Arrow 39">
            <a:extLst>
              <a:ext uri="{FF2B5EF4-FFF2-40B4-BE49-F238E27FC236}">
                <a16:creationId xmlns:a16="http://schemas.microsoft.com/office/drawing/2014/main" xmlns="" id="{0F01F312-0690-4CAE-A838-BB0CFDE29FC2}"/>
              </a:ext>
            </a:extLst>
          </p:cNvPr>
          <p:cNvSpPr/>
          <p:nvPr/>
        </p:nvSpPr>
        <p:spPr>
          <a:xfrm rot="5400000">
            <a:off x="8115541" y="3588390"/>
            <a:ext cx="360264" cy="32951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B3867B31-07A7-4DE1-A116-E278A1EE3936}"/>
              </a:ext>
            </a:extLst>
          </p:cNvPr>
          <p:cNvSpPr txBox="1"/>
          <p:nvPr/>
        </p:nvSpPr>
        <p:spPr>
          <a:xfrm>
            <a:off x="7148314" y="5335232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Penyediaan</a:t>
            </a:r>
            <a:r>
              <a:rPr lang="en-US" sz="1400" dirty="0"/>
              <a:t> </a:t>
            </a:r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Jurnal</a:t>
            </a:r>
            <a:r>
              <a:rPr lang="en-US" sz="1400" dirty="0"/>
              <a:t> </a:t>
            </a:r>
            <a:r>
              <a:rPr lang="en-US" sz="1400" dirty="0" err="1"/>
              <a:t>Pelarasan</a:t>
            </a:r>
            <a:r>
              <a:rPr lang="en-US" sz="1400" dirty="0"/>
              <a:t> BN</a:t>
            </a:r>
            <a:endParaRPr lang="en-MY" sz="14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0D6AF77E-2159-4410-82D4-3F0A037B15E6}"/>
              </a:ext>
            </a:extLst>
          </p:cNvPr>
          <p:cNvSpPr txBox="1"/>
          <p:nvPr/>
        </p:nvSpPr>
        <p:spPr>
          <a:xfrm>
            <a:off x="2704643" y="4058740"/>
            <a:ext cx="1668475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Baucer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- </a:t>
            </a:r>
            <a:r>
              <a:rPr lang="en-US" sz="1400" dirty="0" err="1"/>
              <a:t>Agensi</a:t>
            </a:r>
            <a:r>
              <a:rPr lang="en-US" sz="1400" dirty="0"/>
              <a:t> </a:t>
            </a:r>
            <a:r>
              <a:rPr lang="en-US" sz="1400" dirty="0" err="1"/>
              <a:t>Luar</a:t>
            </a:r>
            <a:endParaRPr lang="en-MY" sz="1400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0248966E-B742-49B9-86A5-BC947C2AFD17}"/>
              </a:ext>
            </a:extLst>
          </p:cNvPr>
          <p:cNvSpPr/>
          <p:nvPr/>
        </p:nvSpPr>
        <p:spPr>
          <a:xfrm>
            <a:off x="191985" y="3853532"/>
            <a:ext cx="1880492" cy="64694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67202DE5-A286-40F6-B60B-566C0C1633DE}"/>
              </a:ext>
            </a:extLst>
          </p:cNvPr>
          <p:cNvSpPr/>
          <p:nvPr/>
        </p:nvSpPr>
        <p:spPr>
          <a:xfrm>
            <a:off x="386621" y="4576999"/>
            <a:ext cx="1428760" cy="4286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73" name="Rounded Rectangle 46">
            <a:extLst>
              <a:ext uri="{FF2B5EF4-FFF2-40B4-BE49-F238E27FC236}">
                <a16:creationId xmlns:a16="http://schemas.microsoft.com/office/drawing/2014/main" xmlns="" id="{28B59934-4103-446B-9E7D-52CC8FAA2725}"/>
              </a:ext>
            </a:extLst>
          </p:cNvPr>
          <p:cNvSpPr/>
          <p:nvPr/>
        </p:nvSpPr>
        <p:spPr>
          <a:xfrm>
            <a:off x="453998" y="5085203"/>
            <a:ext cx="1214446" cy="40909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75" name="Right Arrow 49">
            <a:extLst>
              <a:ext uri="{FF2B5EF4-FFF2-40B4-BE49-F238E27FC236}">
                <a16:creationId xmlns:a16="http://schemas.microsoft.com/office/drawing/2014/main" xmlns="" id="{02760152-A13F-4ED1-A03E-85E3B3D01FB7}"/>
              </a:ext>
            </a:extLst>
          </p:cNvPr>
          <p:cNvSpPr/>
          <p:nvPr/>
        </p:nvSpPr>
        <p:spPr>
          <a:xfrm rot="10800000">
            <a:off x="2195737" y="4633392"/>
            <a:ext cx="382586" cy="3077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B7397F7D-77F1-4648-A81C-342C0424136A}"/>
              </a:ext>
            </a:extLst>
          </p:cNvPr>
          <p:cNvSpPr/>
          <p:nvPr/>
        </p:nvSpPr>
        <p:spPr>
          <a:xfrm>
            <a:off x="2704643" y="4658850"/>
            <a:ext cx="1643074" cy="39846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PELULUS</a:t>
            </a:r>
            <a:endParaRPr lang="en-MY" sz="1600" dirty="0"/>
          </a:p>
        </p:txBody>
      </p:sp>
      <p:sp>
        <p:nvSpPr>
          <p:cNvPr id="78" name="Right Arrow 49">
            <a:extLst>
              <a:ext uri="{FF2B5EF4-FFF2-40B4-BE49-F238E27FC236}">
                <a16:creationId xmlns:a16="http://schemas.microsoft.com/office/drawing/2014/main" xmlns="" id="{1F3345FD-4E00-424E-A8A5-612A86420C7E}"/>
              </a:ext>
            </a:extLst>
          </p:cNvPr>
          <p:cNvSpPr/>
          <p:nvPr/>
        </p:nvSpPr>
        <p:spPr>
          <a:xfrm rot="10800000">
            <a:off x="6791655" y="4626006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F9E3DED6-5BD6-45C5-8728-976169CE5AA3}"/>
              </a:ext>
            </a:extLst>
          </p:cNvPr>
          <p:cNvSpPr txBox="1"/>
          <p:nvPr/>
        </p:nvSpPr>
        <p:spPr>
          <a:xfrm>
            <a:off x="1463365" y="5857527"/>
            <a:ext cx="166847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Pukal</a:t>
            </a:r>
            <a:r>
              <a:rPr lang="en-US" sz="1400" dirty="0"/>
              <a:t> Outgoing</a:t>
            </a:r>
            <a:endParaRPr lang="en-MY" sz="1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8162C1BA-1E2B-47C1-BA36-72C5D3D65EDB}"/>
              </a:ext>
            </a:extLst>
          </p:cNvPr>
          <p:cNvSpPr/>
          <p:nvPr/>
        </p:nvSpPr>
        <p:spPr>
          <a:xfrm>
            <a:off x="1475656" y="6241302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23C41FD0-2660-4224-90C8-9D4E1C75B17A}"/>
              </a:ext>
            </a:extLst>
          </p:cNvPr>
          <p:cNvSpPr/>
          <p:nvPr/>
        </p:nvSpPr>
        <p:spPr>
          <a:xfrm>
            <a:off x="3815216" y="6273108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  <a:endParaRPr lang="en-MY" sz="1600" dirty="0"/>
          </a:p>
        </p:txBody>
      </p:sp>
      <p:sp>
        <p:nvSpPr>
          <p:cNvPr id="84" name="Right Arrow 49">
            <a:extLst>
              <a:ext uri="{FF2B5EF4-FFF2-40B4-BE49-F238E27FC236}">
                <a16:creationId xmlns:a16="http://schemas.microsoft.com/office/drawing/2014/main" xmlns="" id="{3912AA4E-C6DB-4124-A63B-30AA744BB79B}"/>
              </a:ext>
            </a:extLst>
          </p:cNvPr>
          <p:cNvSpPr/>
          <p:nvPr/>
        </p:nvSpPr>
        <p:spPr>
          <a:xfrm>
            <a:off x="3256946" y="630586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8FFE86B8-3656-4424-9DCF-0C63153930D3}"/>
              </a:ext>
            </a:extLst>
          </p:cNvPr>
          <p:cNvSpPr/>
          <p:nvPr/>
        </p:nvSpPr>
        <p:spPr>
          <a:xfrm>
            <a:off x="6203331" y="6246396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PELULUS</a:t>
            </a:r>
            <a:endParaRPr lang="en-MY" sz="1600" dirty="0"/>
          </a:p>
        </p:txBody>
      </p:sp>
      <p:sp>
        <p:nvSpPr>
          <p:cNvPr id="86" name="Right Arrow 49">
            <a:extLst>
              <a:ext uri="{FF2B5EF4-FFF2-40B4-BE49-F238E27FC236}">
                <a16:creationId xmlns:a16="http://schemas.microsoft.com/office/drawing/2014/main" xmlns="" id="{6B2E83EC-96D0-4A87-A006-3EB27CD14214}"/>
              </a:ext>
            </a:extLst>
          </p:cNvPr>
          <p:cNvSpPr/>
          <p:nvPr/>
        </p:nvSpPr>
        <p:spPr>
          <a:xfrm>
            <a:off x="5659370" y="630586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EEB0E38-6751-45F9-8387-90E48621C2B8}"/>
              </a:ext>
            </a:extLst>
          </p:cNvPr>
          <p:cNvSpPr txBox="1"/>
          <p:nvPr/>
        </p:nvSpPr>
        <p:spPr>
          <a:xfrm>
            <a:off x="857143" y="3174315"/>
            <a:ext cx="1356485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SEMAK/TOLAK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F5374D2-4FD7-4EFD-934A-59C373FB3AD9}"/>
              </a:ext>
            </a:extLst>
          </p:cNvPr>
          <p:cNvSpPr txBox="1"/>
          <p:nvPr/>
        </p:nvSpPr>
        <p:spPr>
          <a:xfrm>
            <a:off x="3121316" y="3183149"/>
            <a:ext cx="1356485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SAH/TOLAK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A987C79-01C0-4E70-B1F6-5935BF51724C}"/>
              </a:ext>
            </a:extLst>
          </p:cNvPr>
          <p:cNvSpPr txBox="1"/>
          <p:nvPr/>
        </p:nvSpPr>
        <p:spPr>
          <a:xfrm>
            <a:off x="5369311" y="3282870"/>
            <a:ext cx="121891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SAH SIMPAN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9513D7E-EBC3-46D9-BF91-EAB49A31064F}"/>
              </a:ext>
            </a:extLst>
          </p:cNvPr>
          <p:cNvSpPr txBox="1"/>
          <p:nvPr/>
        </p:nvSpPr>
        <p:spPr>
          <a:xfrm>
            <a:off x="7604395" y="3140968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SEMAK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2139BC63-0815-4F08-B1D0-51DE2D39C1C3}"/>
              </a:ext>
            </a:extLst>
          </p:cNvPr>
          <p:cNvSpPr/>
          <p:nvPr/>
        </p:nvSpPr>
        <p:spPr>
          <a:xfrm>
            <a:off x="7174582" y="4590279"/>
            <a:ext cx="1643074" cy="331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  <a:p>
            <a:pPr algn="ctr"/>
            <a:r>
              <a:rPr lang="en-US" sz="1600" dirty="0"/>
              <a:t>BN PENYEMAK</a:t>
            </a:r>
          </a:p>
          <a:p>
            <a:pPr algn="ctr"/>
            <a:endParaRPr lang="en-MY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4851937-1D79-436A-96E0-20153331175D}"/>
              </a:ext>
            </a:extLst>
          </p:cNvPr>
          <p:cNvSpPr txBox="1"/>
          <p:nvPr/>
        </p:nvSpPr>
        <p:spPr>
          <a:xfrm>
            <a:off x="7385535" y="4981380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SEMAK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CA6AD77-64A6-4FED-820C-7941EBC54171}"/>
              </a:ext>
            </a:extLst>
          </p:cNvPr>
          <p:cNvSpPr/>
          <p:nvPr/>
        </p:nvSpPr>
        <p:spPr>
          <a:xfrm>
            <a:off x="5026250" y="4623636"/>
            <a:ext cx="1643074" cy="331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  <a:p>
            <a:pPr algn="ctr"/>
            <a:r>
              <a:rPr lang="en-US" sz="1600" dirty="0"/>
              <a:t>BN PELULUS</a:t>
            </a:r>
          </a:p>
          <a:p>
            <a:pPr algn="ctr"/>
            <a:endParaRPr lang="en-MY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D1648FC-DDC9-4409-AECE-540C4546982D}"/>
              </a:ext>
            </a:extLst>
          </p:cNvPr>
          <p:cNvSpPr txBox="1"/>
          <p:nvPr/>
        </p:nvSpPr>
        <p:spPr>
          <a:xfrm>
            <a:off x="5297303" y="5012835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LULUS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ight Arrow 49">
            <a:extLst>
              <a:ext uri="{FF2B5EF4-FFF2-40B4-BE49-F238E27FC236}">
                <a16:creationId xmlns:a16="http://schemas.microsoft.com/office/drawing/2014/main" xmlns="" id="{D909B31F-3C39-4268-9516-57E8C06CE6F6}"/>
              </a:ext>
            </a:extLst>
          </p:cNvPr>
          <p:cNvSpPr/>
          <p:nvPr/>
        </p:nvSpPr>
        <p:spPr>
          <a:xfrm rot="10800000">
            <a:off x="4427985" y="4653136"/>
            <a:ext cx="326239" cy="36933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AE539AD-C53E-4ABD-B96D-7CCE77AD47CA}"/>
              </a:ext>
            </a:extLst>
          </p:cNvPr>
          <p:cNvSpPr txBox="1"/>
          <p:nvPr/>
        </p:nvSpPr>
        <p:spPr>
          <a:xfrm>
            <a:off x="2901457" y="5137447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LULUS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2CCB1969-4368-4C6C-A1AC-4E1EDA2CCED0}"/>
              </a:ext>
            </a:extLst>
          </p:cNvPr>
          <p:cNvSpPr/>
          <p:nvPr/>
        </p:nvSpPr>
        <p:spPr>
          <a:xfrm>
            <a:off x="4900027" y="4058252"/>
            <a:ext cx="4064461" cy="18910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06259DD4-67D3-44B8-8B11-42205DEF295A}"/>
              </a:ext>
            </a:extLst>
          </p:cNvPr>
          <p:cNvSpPr/>
          <p:nvPr/>
        </p:nvSpPr>
        <p:spPr>
          <a:xfrm>
            <a:off x="78274" y="3789040"/>
            <a:ext cx="2045454" cy="1997865"/>
          </a:xfrm>
          <a:prstGeom prst="roundRect">
            <a:avLst/>
          </a:prstGeom>
          <a:noFill/>
          <a:ln w="349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A75CADB8-773C-4AFF-8F06-E19CC368CB3E}"/>
              </a:ext>
            </a:extLst>
          </p:cNvPr>
          <p:cNvSpPr txBox="1"/>
          <p:nvPr/>
        </p:nvSpPr>
        <p:spPr>
          <a:xfrm>
            <a:off x="1283455" y="476672"/>
            <a:ext cx="685834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33CC">
                <a:alpha val="94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WARAN UDARA AUTO PUKAL</a:t>
            </a:r>
            <a:endParaRPr lang="en-MY" sz="1600" b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CB66791A-F9E5-4D87-9539-35F61C325263}"/>
              </a:ext>
            </a:extLst>
          </p:cNvPr>
          <p:cNvSpPr/>
          <p:nvPr/>
        </p:nvSpPr>
        <p:spPr>
          <a:xfrm>
            <a:off x="1283455" y="908720"/>
            <a:ext cx="1678461" cy="356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3EF1A866-A1AD-4608-ABA6-30DFF590DECF}"/>
              </a:ext>
            </a:extLst>
          </p:cNvPr>
          <p:cNvSpPr/>
          <p:nvPr/>
        </p:nvSpPr>
        <p:spPr>
          <a:xfrm>
            <a:off x="3879363" y="940779"/>
            <a:ext cx="1643074" cy="32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30086BE6-D330-450B-956D-3ADED947F019}"/>
              </a:ext>
            </a:extLst>
          </p:cNvPr>
          <p:cNvSpPr/>
          <p:nvPr/>
        </p:nvSpPr>
        <p:spPr>
          <a:xfrm>
            <a:off x="6326777" y="908720"/>
            <a:ext cx="1643074" cy="335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46" name="Rounded Rectangle 9">
            <a:extLst>
              <a:ext uri="{FF2B5EF4-FFF2-40B4-BE49-F238E27FC236}">
                <a16:creationId xmlns:a16="http://schemas.microsoft.com/office/drawing/2014/main" xmlns="" id="{BF1B8E3A-270C-4123-A324-227A0B78E99E}"/>
              </a:ext>
            </a:extLst>
          </p:cNvPr>
          <p:cNvSpPr/>
          <p:nvPr/>
        </p:nvSpPr>
        <p:spPr>
          <a:xfrm>
            <a:off x="6567359" y="1303368"/>
            <a:ext cx="1214446" cy="36324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WARAN UDARA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16A8501-533E-4DF3-A0CF-0A293DA23A71}"/>
              </a:ext>
            </a:extLst>
          </p:cNvPr>
          <p:cNvSpPr/>
          <p:nvPr/>
        </p:nvSpPr>
        <p:spPr>
          <a:xfrm>
            <a:off x="1423471" y="1306082"/>
            <a:ext cx="1252520" cy="307777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REKOD BARU</a:t>
            </a:r>
            <a:endParaRPr lang="en-MY" sz="1400" dirty="0"/>
          </a:p>
        </p:txBody>
      </p:sp>
      <p:sp>
        <p:nvSpPr>
          <p:cNvPr id="48" name="Right Arrow 29">
            <a:extLst>
              <a:ext uri="{FF2B5EF4-FFF2-40B4-BE49-F238E27FC236}">
                <a16:creationId xmlns:a16="http://schemas.microsoft.com/office/drawing/2014/main" xmlns="" id="{453EBF57-ABFF-4F02-B3D9-21488FEB74A8}"/>
              </a:ext>
            </a:extLst>
          </p:cNvPr>
          <p:cNvSpPr/>
          <p:nvPr/>
        </p:nvSpPr>
        <p:spPr>
          <a:xfrm>
            <a:off x="3129049" y="958493"/>
            <a:ext cx="470073" cy="33746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Right Arrow 29">
            <a:extLst>
              <a:ext uri="{FF2B5EF4-FFF2-40B4-BE49-F238E27FC236}">
                <a16:creationId xmlns:a16="http://schemas.microsoft.com/office/drawing/2014/main" xmlns="" id="{6502E942-0C6F-4991-94F7-363B7A7AC0B2}"/>
              </a:ext>
            </a:extLst>
          </p:cNvPr>
          <p:cNvSpPr/>
          <p:nvPr/>
        </p:nvSpPr>
        <p:spPr>
          <a:xfrm>
            <a:off x="5705118" y="929137"/>
            <a:ext cx="470073" cy="33746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xmlns="" id="{B0F1366E-FC9A-4D4F-9987-4881DA6C52DD}"/>
              </a:ext>
            </a:extLst>
          </p:cNvPr>
          <p:cNvSpPr/>
          <p:nvPr/>
        </p:nvSpPr>
        <p:spPr>
          <a:xfrm rot="5400000">
            <a:off x="549365" y="5886281"/>
            <a:ext cx="629250" cy="792891"/>
          </a:xfrm>
          <a:prstGeom prst="bentUpArrow">
            <a:avLst>
              <a:gd name="adj1" fmla="val 25000"/>
              <a:gd name="adj2" fmla="val 25000"/>
              <a:gd name="adj3" fmla="val 2316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83C71C5E-9C64-4E0E-82BD-E57FB8F0B5FC}"/>
              </a:ext>
            </a:extLst>
          </p:cNvPr>
          <p:cNvSpPr txBox="1"/>
          <p:nvPr/>
        </p:nvSpPr>
        <p:spPr>
          <a:xfrm>
            <a:off x="2693789" y="3665917"/>
            <a:ext cx="1687422" cy="31935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Akaun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Belum</a:t>
            </a:r>
            <a:r>
              <a:rPr lang="en-US" sz="1400" b="1" dirty="0">
                <a:solidFill>
                  <a:schemeClr val="bg1"/>
                </a:solidFill>
              </a:rPr>
              <a:t> Bayar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2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582</Words>
  <Application>Microsoft Office PowerPoint</Application>
  <PresentationFormat>On-screen Show (4:3)</PresentationFormat>
  <Paragraphs>211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MODUL AKAUN BELUM BAYAR</vt:lpstr>
      <vt:lpstr>MODUL AKAUN BELUM BAYAR</vt:lpstr>
      <vt:lpstr>MODUL AKAUN BELUM BAYAR</vt:lpstr>
      <vt:lpstr>MODUL AKAUN BELUM BAYAR</vt:lpstr>
      <vt:lpstr>MODUL AKAUN BELUM BAYAR</vt:lpstr>
      <vt:lpstr>MODUL AKAUN BELUM BAYAR</vt:lpstr>
      <vt:lpstr>MODUL AKAUN BELUM BAYAR</vt:lpstr>
      <vt:lpstr>MODUL PEROLEHAN</vt:lpstr>
      <vt:lpstr>MODUL AKAUN BELUM BAYAR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Siti Mudmainnah  binti. Mazani</cp:lastModifiedBy>
  <cp:revision>84</cp:revision>
  <dcterms:created xsi:type="dcterms:W3CDTF">2016-11-26T14:21:39Z</dcterms:created>
  <dcterms:modified xsi:type="dcterms:W3CDTF">2020-01-30T05:38:12Z</dcterms:modified>
</cp:coreProperties>
</file>