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3" r:id="rId4"/>
    <p:sldId id="256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06621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96049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3308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0216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5208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1225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34745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6999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7349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4593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672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083EB-CB04-4286-8B90-D34F25672708}" type="datetimeFigureOut">
              <a:rPr lang="en-MY" smtClean="0"/>
              <a:t>21/8/2019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E7F89-423D-4CC0-8D06-6E20510EA292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3356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PERGERAKAN BAJET</a:t>
            </a:r>
            <a:br>
              <a:rPr lang="en-US" dirty="0" smtClean="0"/>
            </a:br>
            <a:r>
              <a:rPr lang="en-US" sz="4800" dirty="0" smtClean="0"/>
              <a:t>(PROSES PEMINDAHAN MAKLUMAT)</a:t>
            </a:r>
            <a:endParaRPr lang="en-MY" sz="4800" dirty="0"/>
          </a:p>
        </p:txBody>
      </p:sp>
    </p:spTree>
    <p:extLst>
      <p:ext uri="{BB962C8B-B14F-4D97-AF65-F5344CB8AC3E}">
        <p14:creationId xmlns:p14="http://schemas.microsoft.com/office/powerpoint/2010/main" val="409195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047" y="2464381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Proses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smtClean="0"/>
              <a:t>(PROGRAM/AKTIVITI</a:t>
            </a:r>
            <a:r>
              <a:rPr lang="en-US" dirty="0" smtClean="0"/>
              <a:t>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41831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189" y="940158"/>
            <a:ext cx="1056067" cy="508715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JAB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PTJ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VOT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AKTIVITI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64439" y="360608"/>
            <a:ext cx="38637" cy="63621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66304" y="940158"/>
            <a:ext cx="4108360" cy="55379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MY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167093" y="940158"/>
            <a:ext cx="4629620" cy="55379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MY" dirty="0"/>
          </a:p>
        </p:txBody>
      </p:sp>
      <p:sp>
        <p:nvSpPr>
          <p:cNvPr id="13" name="Rectangle 12"/>
          <p:cNvSpPr/>
          <p:nvPr/>
        </p:nvSpPr>
        <p:spPr>
          <a:xfrm>
            <a:off x="3335628" y="360608"/>
            <a:ext cx="2369713" cy="463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DARI</a:t>
            </a:r>
            <a:endParaRPr lang="en-MY" dirty="0"/>
          </a:p>
        </p:txBody>
      </p:sp>
      <p:sp>
        <p:nvSpPr>
          <p:cNvPr id="14" name="Rectangle 13"/>
          <p:cNvSpPr/>
          <p:nvPr/>
        </p:nvSpPr>
        <p:spPr>
          <a:xfrm>
            <a:off x="8575183" y="360608"/>
            <a:ext cx="2369713" cy="463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KEPADA</a:t>
            </a:r>
            <a:endParaRPr lang="en-MY" dirty="0"/>
          </a:p>
        </p:txBody>
      </p:sp>
      <p:sp>
        <p:nvSpPr>
          <p:cNvPr id="15" name="Rectangle 14"/>
          <p:cNvSpPr/>
          <p:nvPr/>
        </p:nvSpPr>
        <p:spPr>
          <a:xfrm>
            <a:off x="3836830" y="1596980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76385" y="1596980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17252" y="2665926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1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17583" y="2646608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2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17251" y="3831464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B01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4704" y="3831464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B02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17251" y="4997002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010010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04703" y="4997002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010020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076385" y="2646608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3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76384" y="3825025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B03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76384" y="4900410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010030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696237" y="2074571"/>
            <a:ext cx="522127" cy="4754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81548" y="2074571"/>
            <a:ext cx="595914" cy="4754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500904" y="3078050"/>
            <a:ext cx="1" cy="7469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601236" y="3065707"/>
            <a:ext cx="3486" cy="7289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500904" y="4250027"/>
            <a:ext cx="6977" cy="7598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07881" y="4250027"/>
            <a:ext cx="2096841" cy="7469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9753999" y="2020374"/>
            <a:ext cx="3889" cy="597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9789684" y="3077379"/>
            <a:ext cx="3486" cy="7289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793170" y="4250027"/>
            <a:ext cx="0" cy="6548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06938" y="4629953"/>
            <a:ext cx="11553792" cy="12879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955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189" y="940158"/>
            <a:ext cx="1056067" cy="508715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JAB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PTJ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VOT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AKTIVITI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64439" y="360608"/>
            <a:ext cx="38637" cy="63621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66304" y="940158"/>
            <a:ext cx="4108360" cy="55379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MY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167093" y="940158"/>
            <a:ext cx="4629620" cy="55379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MY" dirty="0"/>
          </a:p>
        </p:txBody>
      </p:sp>
      <p:sp>
        <p:nvSpPr>
          <p:cNvPr id="13" name="Rectangle 12"/>
          <p:cNvSpPr/>
          <p:nvPr/>
        </p:nvSpPr>
        <p:spPr>
          <a:xfrm>
            <a:off x="3335628" y="360608"/>
            <a:ext cx="2369713" cy="463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DARI</a:t>
            </a:r>
            <a:endParaRPr lang="en-MY" dirty="0"/>
          </a:p>
        </p:txBody>
      </p:sp>
      <p:sp>
        <p:nvSpPr>
          <p:cNvPr id="14" name="Rectangle 13"/>
          <p:cNvSpPr/>
          <p:nvPr/>
        </p:nvSpPr>
        <p:spPr>
          <a:xfrm>
            <a:off x="8575183" y="360608"/>
            <a:ext cx="2369713" cy="463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KEPADA</a:t>
            </a:r>
            <a:endParaRPr lang="en-MY" dirty="0"/>
          </a:p>
        </p:txBody>
      </p:sp>
      <p:sp>
        <p:nvSpPr>
          <p:cNvPr id="15" name="Rectangle 14"/>
          <p:cNvSpPr/>
          <p:nvPr/>
        </p:nvSpPr>
        <p:spPr>
          <a:xfrm>
            <a:off x="3836830" y="1596980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76385" y="1596980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17252" y="2665926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1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17583" y="2646608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2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17251" y="3831464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B01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4704" y="3831464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B02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725771" y="4887529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010010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261242" y="4887531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010020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076385" y="2646608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3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696237" y="2074571"/>
            <a:ext cx="522127" cy="4754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81548" y="2074571"/>
            <a:ext cx="595914" cy="4754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500904" y="3078050"/>
            <a:ext cx="1" cy="7469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601236" y="3065707"/>
            <a:ext cx="3486" cy="7289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1" idx="0"/>
          </p:cNvCxnSpPr>
          <p:nvPr/>
        </p:nvCxnSpPr>
        <p:spPr>
          <a:xfrm>
            <a:off x="8290874" y="4243588"/>
            <a:ext cx="1118551" cy="64394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2" idx="0"/>
          </p:cNvCxnSpPr>
          <p:nvPr/>
        </p:nvCxnSpPr>
        <p:spPr>
          <a:xfrm>
            <a:off x="8290874" y="4243588"/>
            <a:ext cx="2654022" cy="64394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9753999" y="2020374"/>
            <a:ext cx="3889" cy="597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06938" y="4629953"/>
            <a:ext cx="11553792" cy="12879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31" idx="0"/>
          </p:cNvCxnSpPr>
          <p:nvPr/>
        </p:nvCxnSpPr>
        <p:spPr>
          <a:xfrm flipH="1">
            <a:off x="8238080" y="3065172"/>
            <a:ext cx="1523127" cy="76951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7554426" y="3834683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B03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8290874" y="4233927"/>
            <a:ext cx="1304" cy="1432777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7607220" y="5632491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010030</a:t>
            </a:r>
            <a:endParaRPr lang="en-MY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701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017" y="2541654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Proses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Jab/PTJ/</a:t>
            </a:r>
            <a:r>
              <a:rPr lang="en-US" dirty="0" err="1" smtClean="0"/>
              <a:t>Vot</a:t>
            </a:r>
            <a:r>
              <a:rPr lang="en-US" dirty="0" smtClean="0"/>
              <a:t>)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08536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189" y="940158"/>
            <a:ext cx="1056067" cy="508715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JAB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PTJ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VOT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AKTIVITI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64439" y="360608"/>
            <a:ext cx="38637" cy="63621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66304" y="940158"/>
            <a:ext cx="4108360" cy="55379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MY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167093" y="940158"/>
            <a:ext cx="4629620" cy="55379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MY" dirty="0"/>
          </a:p>
        </p:txBody>
      </p:sp>
      <p:sp>
        <p:nvSpPr>
          <p:cNvPr id="13" name="Rectangle 12"/>
          <p:cNvSpPr/>
          <p:nvPr/>
        </p:nvSpPr>
        <p:spPr>
          <a:xfrm>
            <a:off x="3335628" y="360608"/>
            <a:ext cx="2369713" cy="463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DARI</a:t>
            </a:r>
            <a:endParaRPr lang="en-MY" dirty="0"/>
          </a:p>
        </p:txBody>
      </p:sp>
      <p:sp>
        <p:nvSpPr>
          <p:cNvPr id="14" name="Rectangle 13"/>
          <p:cNvSpPr/>
          <p:nvPr/>
        </p:nvSpPr>
        <p:spPr>
          <a:xfrm>
            <a:off x="8575183" y="360608"/>
            <a:ext cx="2369713" cy="463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KEPADA</a:t>
            </a:r>
            <a:endParaRPr lang="en-MY" dirty="0"/>
          </a:p>
        </p:txBody>
      </p:sp>
      <p:sp>
        <p:nvSpPr>
          <p:cNvPr id="15" name="Rectangle 14"/>
          <p:cNvSpPr/>
          <p:nvPr/>
        </p:nvSpPr>
        <p:spPr>
          <a:xfrm>
            <a:off x="3836830" y="1596980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76385" y="1596980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17252" y="2665926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1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17583" y="2646608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2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817251" y="3831464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B01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04704" y="3831464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B02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817251" y="4997002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010010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904703" y="4997002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010020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076385" y="2646608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</a:t>
            </a:r>
            <a:r>
              <a:rPr lang="en-US" dirty="0">
                <a:solidFill>
                  <a:schemeClr val="tx1"/>
                </a:solidFill>
              </a:rPr>
              <a:t>3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76384" y="3825025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B03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076384" y="4900410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010030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696237" y="2074571"/>
            <a:ext cx="522127" cy="4754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781548" y="2074571"/>
            <a:ext cx="595914" cy="4754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500904" y="3078050"/>
            <a:ext cx="1" cy="74697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5601236" y="3065707"/>
            <a:ext cx="3486" cy="7289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>
            <a:off x="3500904" y="4250027"/>
            <a:ext cx="6977" cy="75985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507881" y="4250027"/>
            <a:ext cx="2093355" cy="74053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9753999" y="2020374"/>
            <a:ext cx="3889" cy="59779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9789684" y="3077379"/>
            <a:ext cx="3486" cy="72899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9793170" y="4250027"/>
            <a:ext cx="0" cy="6548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07994" y="3432218"/>
            <a:ext cx="11553792" cy="12879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1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43189" y="940158"/>
            <a:ext cx="1056067" cy="5087155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JAB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PTJ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VOT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AKTIVITI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6864439" y="360608"/>
            <a:ext cx="38637" cy="636216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466304" y="940158"/>
            <a:ext cx="4108360" cy="55379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MY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7167093" y="940158"/>
            <a:ext cx="4629620" cy="5537914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MY" dirty="0"/>
          </a:p>
        </p:txBody>
      </p:sp>
      <p:sp>
        <p:nvSpPr>
          <p:cNvPr id="13" name="Rectangle 12"/>
          <p:cNvSpPr/>
          <p:nvPr/>
        </p:nvSpPr>
        <p:spPr>
          <a:xfrm>
            <a:off x="3335628" y="360608"/>
            <a:ext cx="2369713" cy="463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DARI</a:t>
            </a:r>
            <a:endParaRPr lang="en-MY" dirty="0"/>
          </a:p>
        </p:txBody>
      </p:sp>
      <p:sp>
        <p:nvSpPr>
          <p:cNvPr id="14" name="Rectangle 13"/>
          <p:cNvSpPr/>
          <p:nvPr/>
        </p:nvSpPr>
        <p:spPr>
          <a:xfrm>
            <a:off x="8575183" y="360608"/>
            <a:ext cx="2369713" cy="463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KEPADA</a:t>
            </a:r>
            <a:endParaRPr lang="en-MY" dirty="0"/>
          </a:p>
        </p:txBody>
      </p:sp>
      <p:sp>
        <p:nvSpPr>
          <p:cNvPr id="15" name="Rectangle 14"/>
          <p:cNvSpPr/>
          <p:nvPr/>
        </p:nvSpPr>
        <p:spPr>
          <a:xfrm>
            <a:off x="3836830" y="1596980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9076385" y="1596980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817252" y="2665926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1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17583" y="2646608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2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098346" y="3763675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B01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15277" y="3818583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B02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24153" y="4861772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010010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360433" y="4838110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010020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554352" y="3809762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B03</a:t>
            </a:r>
            <a:endParaRPr lang="en-MY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83214" y="4937855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010030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26" name="Straight Connector 25"/>
          <p:cNvCxnSpPr>
            <a:endCxn id="17" idx="0"/>
          </p:cNvCxnSpPr>
          <p:nvPr/>
        </p:nvCxnSpPr>
        <p:spPr>
          <a:xfrm flipH="1">
            <a:off x="3500906" y="2020374"/>
            <a:ext cx="836056" cy="64555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626737" y="2009104"/>
            <a:ext cx="887301" cy="60396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endCxn id="21" idx="0"/>
          </p:cNvCxnSpPr>
          <p:nvPr/>
        </p:nvCxnSpPr>
        <p:spPr>
          <a:xfrm flipH="1">
            <a:off x="9607807" y="4149031"/>
            <a:ext cx="1164503" cy="71274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endCxn id="22" idx="0"/>
          </p:cNvCxnSpPr>
          <p:nvPr/>
        </p:nvCxnSpPr>
        <p:spPr>
          <a:xfrm>
            <a:off x="10777300" y="4148167"/>
            <a:ext cx="266787" cy="68994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18" idx="2"/>
          </p:cNvCxnSpPr>
          <p:nvPr/>
        </p:nvCxnSpPr>
        <p:spPr>
          <a:xfrm>
            <a:off x="5601237" y="3058732"/>
            <a:ext cx="5064" cy="759183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8225441" y="4224131"/>
            <a:ext cx="5226" cy="7039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507994" y="3432218"/>
            <a:ext cx="11553792" cy="12879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8936110" y="3075302"/>
            <a:ext cx="1841191" cy="689434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8875686" y="2007730"/>
            <a:ext cx="833904" cy="64769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230667" y="2636663"/>
            <a:ext cx="1367307" cy="412124"/>
          </a:xfrm>
          <a:prstGeom prst="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PTJ </a:t>
            </a:r>
            <a:r>
              <a:rPr lang="en-US" dirty="0">
                <a:solidFill>
                  <a:schemeClr val="tx1"/>
                </a:solidFill>
              </a:rPr>
              <a:t>3</a:t>
            </a:r>
            <a:endParaRPr lang="en-MY" dirty="0">
              <a:solidFill>
                <a:schemeClr val="tx1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flipH="1">
            <a:off x="8252456" y="3075302"/>
            <a:ext cx="683654" cy="742613"/>
          </a:xfrm>
          <a:prstGeom prst="line">
            <a:avLst/>
          </a:prstGeom>
          <a:ln w="571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4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91</Words>
  <Application>Microsoft Office PowerPoint</Application>
  <PresentationFormat>Widescreen</PresentationFormat>
  <Paragraphs>111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PERGERAKAN BAJET (PROSES PEMINDAHAN MAKLUMAT)</vt:lpstr>
      <vt:lpstr>Proses Pemindahan Maklumat (PROGRAM/AKTIVITI)</vt:lpstr>
      <vt:lpstr>PowerPoint Presentation</vt:lpstr>
      <vt:lpstr>PowerPoint Presentation</vt:lpstr>
      <vt:lpstr>Proses Pemindahan Maklumat  (Jab/PTJ/Vot)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Haziq bin. Mohd Noorhisham</dc:creator>
  <cp:lastModifiedBy>Nur Afifah Binti. Alia</cp:lastModifiedBy>
  <cp:revision>15</cp:revision>
  <dcterms:created xsi:type="dcterms:W3CDTF">2019-07-15T05:10:29Z</dcterms:created>
  <dcterms:modified xsi:type="dcterms:W3CDTF">2019-08-21T02:09:55Z</dcterms:modified>
</cp:coreProperties>
</file>